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6" r:id="rId4"/>
    <p:sldId id="261" r:id="rId5"/>
    <p:sldId id="260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71" r:id="rId14"/>
    <p:sldId id="270" r:id="rId15"/>
    <p:sldId id="272" r:id="rId16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17"/>
    </p:embeddedFont>
    <p:embeddedFont>
      <p:font typeface="PP Monument Extended" pitchFamily="50" charset="0"/>
      <p:regular r:id="rId18"/>
    </p:embeddedFont>
    <p:embeddedFont>
      <p:font typeface="PP Monument Extended Black" pitchFamily="50" charset="0"/>
      <p:bold r:id="rId19"/>
    </p:embeddedFont>
    <p:embeddedFont>
      <p:font typeface="Yapari ExtBd" pitchFamily="2" charset="0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6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A432A-34A1-637D-F0E7-D248D050C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F2A77-5F57-040B-45FD-2822E0635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1A0F5-BB14-D4D0-CBCB-F9B8C201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877EA-6DB8-BEEB-905C-9CD1EF3D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86BA7-7044-98C2-EDEC-2ECF3724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2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C6FF-BCE8-1CA7-4EF5-397F6F5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1A5B12-6A67-560F-1ECB-A24859005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E2344-CDF0-C0D6-AE2E-DE98ADDE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FF1BB-9E77-F788-C551-B59968FA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A8D9-1CC0-984B-8167-5838A61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0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926C3-0ED0-A51D-A665-552230F22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08E124-DEAB-A9BE-DB7D-6496016CB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3BE08-377E-2B40-FA4E-92F68726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C4F23-09D9-0F55-214D-64013F0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90429-C4AF-DE32-550B-2CEE84F0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8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41622-3692-9B6C-A34C-DE6D3C41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B7825-C5A4-1543-2009-DD9FA0DB3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942D1-6744-9246-E359-598CE2C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AB11D-E2A8-4A13-D336-8A9D8567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A6F1D-CC8E-FB9A-3A5C-8C4DCFA6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F464F-ACB7-C5F4-49A7-0BF8188E9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F473E-00E2-6F99-C3E8-DEE72B79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9D625-556A-4E4A-6F48-276834F8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DA11A-F601-1A8E-31B9-9584BE06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F0F21-5423-927A-6733-C4CC42E4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3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CC79B-E361-1440-C4E8-0B0E0776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E05F8-0D5D-49DC-3546-9C39242FD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70206-E72C-0633-E941-EE5239927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F036C-A017-28BB-FF5D-58574B76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F2C28C-4B46-44F3-D65D-9A9A8DBB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A3C6E5-453D-1EA1-A4DF-58A0DC4B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B30F3-5DEB-A259-5C2B-103215DA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14D697-BF59-E76A-14BB-851EE3E27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F1B2C-04C9-F0C1-3D8B-501677D8B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F135F1-868E-B8B8-95D7-DA823091B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AA8FE-66CE-0367-3DB5-340D8F3C8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0453EE-6757-7C89-5D96-DA267527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6D817C-11AF-47BF-5CBE-74A5A3E4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B4B421-422A-0FFF-2B89-B6BD4A85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5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4C8-E85D-CF7C-59A3-A1A1E4BC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B64077-D9B3-52EA-61E8-4B450CB3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CE1999-0D5E-7320-9124-4D2D586E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F1E792-EB00-65BF-14D5-23A35A42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9B76D-A094-0F09-A95E-08E11D09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173FE-07AF-8B9F-E8A3-3FC12961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B15250-5DD4-02F0-B23D-550E5FC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669C3-163D-07B6-6E44-93041810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E756C-4777-AFC1-354C-497040D0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0CFECA-9BDB-5C3B-8170-8FCE1D2F1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A00DC-9E7F-129D-21C2-44104FA6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4C2CC-1C8E-0D14-9089-B39F65E1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201B3-A245-13CB-E3F5-47431667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3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268A1-8E7B-CA44-8948-4B4645BE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D9E4E2-466A-03E3-D2DA-AE953AEEA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9F8256-B600-CFCE-F9E8-EADDC2008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980FEA-CA99-333A-2728-4B1D4C3C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97F3-5127-4A05-8E13-F47413767F2D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CB265-ECD2-48F9-B9C4-E887E2EA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3E8D2-E3A3-356B-0203-68047F1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F265-4A39-4EF2-85BF-0D950F39D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9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448E5A-9713-6DF4-874B-05031D80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BAEB6-6941-D532-9D55-36513309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45E48-99FD-9AD0-B1E7-475F0CCB4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EB597F3-5127-4A05-8E13-F47413767F2D}" type="datetimeFigureOut">
              <a:rPr lang="ko-KR" altLang="en-US" smtClean="0"/>
              <a:pPr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D8B38-D6FD-F725-9EBD-CBCB04864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4E9DA-0AB2-4080-B1E0-218DCE6D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40AF265-4A39-4EF2-85BF-0D950F39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3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E5ACED4-A4B2-6F74-5432-A472A8BD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73" y="1221049"/>
            <a:ext cx="574040" cy="5101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93999B-9B13-913B-A0BF-AE168B086595}"/>
              </a:ext>
            </a:extLst>
          </p:cNvPr>
          <p:cNvSpPr txBox="1"/>
          <p:nvPr/>
        </p:nvSpPr>
        <p:spPr>
          <a:xfrm>
            <a:off x="2238993" y="1076183"/>
            <a:ext cx="812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P Monument Extended Black" pitchFamily="50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latin typeface="PP Monument Extended Black" pitchFamily="50" charset="0"/>
              </a:rPr>
              <a:t>eague of legends</a:t>
            </a:r>
            <a:r>
              <a:rPr lang="en-US" altLang="ko-KR" sz="3200" dirty="0">
                <a:solidFill>
                  <a:schemeClr val="bg1"/>
                </a:solidFill>
                <a:latin typeface="PP Monument Extended Black" pitchFamily="50" charset="0"/>
              </a:rPr>
              <a:t> C</a:t>
            </a:r>
            <a:r>
              <a:rPr lang="en-US" altLang="ko-KR" sz="2400" dirty="0">
                <a:solidFill>
                  <a:schemeClr val="bg1"/>
                </a:solidFill>
                <a:latin typeface="PP Monument Extended Black" pitchFamily="50" charset="0"/>
              </a:rPr>
              <a:t>hampions</a:t>
            </a:r>
            <a:r>
              <a:rPr lang="en-US" altLang="ko-KR" sz="3200" dirty="0">
                <a:solidFill>
                  <a:schemeClr val="bg1"/>
                </a:solidFill>
                <a:latin typeface="PP Monument Extended Black" pitchFamily="50" charset="0"/>
              </a:rPr>
              <a:t> GSA </a:t>
            </a:r>
            <a:endParaRPr lang="ko-KR" altLang="en-US" sz="32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642BE-68A4-CDAC-957B-87A7D6D8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73" y="2296993"/>
            <a:ext cx="574040" cy="51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F4FE6-B2B8-DD86-0A73-6E96BFF14724}"/>
              </a:ext>
            </a:extLst>
          </p:cNvPr>
          <p:cNvSpPr txBox="1"/>
          <p:nvPr/>
        </p:nvSpPr>
        <p:spPr>
          <a:xfrm>
            <a:off x="2238993" y="2177304"/>
            <a:ext cx="1850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44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52822-1F2A-EBEC-18A2-1BD2AA30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73" y="3691217"/>
            <a:ext cx="1210598" cy="107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F99D8-E32D-D911-0D90-13030F0B40DA}"/>
              </a:ext>
            </a:extLst>
          </p:cNvPr>
          <p:cNvSpPr txBox="1"/>
          <p:nvPr/>
        </p:nvSpPr>
        <p:spPr>
          <a:xfrm>
            <a:off x="1237996" y="4998601"/>
            <a:ext cx="1749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44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1026" name="Picture 2" descr="LCK로고 코스프레 해봤다. - 롤: 리그 오브 레전드 - 에펨코리아">
            <a:extLst>
              <a:ext uri="{FF2B5EF4-FFF2-40B4-BE49-F238E27FC236}">
                <a16:creationId xmlns:a16="http://schemas.microsoft.com/office/drawing/2014/main" id="{731CE7F7-7C81-0C6D-81FA-70B2DCA6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31313"/>
              </a:clrFrom>
              <a:clrTo>
                <a:srgbClr val="1313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67" y="3451801"/>
            <a:ext cx="2739453" cy="24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902CD1-6741-613B-B08D-05A65B10D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1249"/>
          <a:stretch/>
        </p:blipFill>
        <p:spPr>
          <a:xfrm>
            <a:off x="7686959" y="5171440"/>
            <a:ext cx="1428927" cy="510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299810-9324-4B73-4702-2C46CB2D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72" y="3609936"/>
            <a:ext cx="1468580" cy="13052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127C3-86E8-1C52-16CD-AB05C7E7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300" y="2296993"/>
            <a:ext cx="574040" cy="510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F84F1D-EE8E-A1AD-C049-A5E61D4F9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1249"/>
          <a:stretch/>
        </p:blipFill>
        <p:spPr>
          <a:xfrm>
            <a:off x="7176848" y="2296993"/>
            <a:ext cx="1428927" cy="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1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 vs T1]LCK결승 2세트 밴픽 분석-GEN 우세- - 롤: 리그 오브 레전드 - 에펨코리아">
            <a:extLst>
              <a:ext uri="{FF2B5EF4-FFF2-40B4-BE49-F238E27FC236}">
                <a16:creationId xmlns:a16="http://schemas.microsoft.com/office/drawing/2014/main" id="{E1D08774-D770-2ECE-EF92-5AA494442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1"/>
          <a:stretch/>
        </p:blipFill>
        <p:spPr bwMode="auto">
          <a:xfrm>
            <a:off x="0" y="4621696"/>
            <a:ext cx="12192000" cy="22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A804971-DD3D-22E3-5C15-E385B290E64B}"/>
              </a:ext>
            </a:extLst>
          </p:cNvPr>
          <p:cNvSpPr/>
          <p:nvPr/>
        </p:nvSpPr>
        <p:spPr>
          <a:xfrm>
            <a:off x="3240157" y="4114800"/>
            <a:ext cx="5744817" cy="11079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DB270-1AA9-ABC9-BBF8-7498D3939A20}"/>
              </a:ext>
            </a:extLst>
          </p:cNvPr>
          <p:cNvCxnSpPr/>
          <p:nvPr/>
        </p:nvCxnSpPr>
        <p:spPr>
          <a:xfrm flipV="1">
            <a:off x="1133061" y="477078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1F9221-13DB-3B79-97DE-AD14E8BB54C9}"/>
              </a:ext>
            </a:extLst>
          </p:cNvPr>
          <p:cNvCxnSpPr/>
          <p:nvPr/>
        </p:nvCxnSpPr>
        <p:spPr>
          <a:xfrm flipV="1">
            <a:off x="1411357" y="3060172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14F816-B578-A43F-7351-33BA5142C1B2}"/>
              </a:ext>
            </a:extLst>
          </p:cNvPr>
          <p:cNvCxnSpPr/>
          <p:nvPr/>
        </p:nvCxnSpPr>
        <p:spPr>
          <a:xfrm flipV="1">
            <a:off x="4244009" y="488401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A4FAB5C-2FFE-0B98-B5E1-44FD06F9ECE1}"/>
              </a:ext>
            </a:extLst>
          </p:cNvPr>
          <p:cNvCxnSpPr/>
          <p:nvPr/>
        </p:nvCxnSpPr>
        <p:spPr>
          <a:xfrm flipV="1">
            <a:off x="5259908" y="3380905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02E9CB-9C24-D3DA-2ECB-86DEF5122740}"/>
              </a:ext>
            </a:extLst>
          </p:cNvPr>
          <p:cNvCxnSpPr/>
          <p:nvPr/>
        </p:nvCxnSpPr>
        <p:spPr>
          <a:xfrm flipV="1">
            <a:off x="7055786" y="-145723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A6D7CF-7457-19E9-F698-84A32568CE08}"/>
              </a:ext>
            </a:extLst>
          </p:cNvPr>
          <p:cNvCxnSpPr/>
          <p:nvPr/>
        </p:nvCxnSpPr>
        <p:spPr>
          <a:xfrm flipV="1">
            <a:off x="9995452" y="3196204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5357F91-A0CD-6A95-4E16-DB9151F81A8D}"/>
              </a:ext>
            </a:extLst>
          </p:cNvPr>
          <p:cNvCxnSpPr/>
          <p:nvPr/>
        </p:nvCxnSpPr>
        <p:spPr>
          <a:xfrm flipV="1">
            <a:off x="10018644" y="1300421"/>
            <a:ext cx="1570382" cy="110324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1FC959-10B0-DE40-38FE-BDC29A5A8433}"/>
              </a:ext>
            </a:extLst>
          </p:cNvPr>
          <p:cNvSpPr txBox="1"/>
          <p:nvPr/>
        </p:nvSpPr>
        <p:spPr>
          <a:xfrm>
            <a:off x="890097" y="1950661"/>
            <a:ext cx="10411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BAN         PICK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9B63EC-4DF3-3680-BF69-86038AEF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10" y="1852044"/>
            <a:ext cx="1468580" cy="13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4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래픽 15">
            <a:extLst>
              <a:ext uri="{FF2B5EF4-FFF2-40B4-BE49-F238E27FC236}">
                <a16:creationId xmlns:a16="http://schemas.microsoft.com/office/drawing/2014/main" id="{D5F1A6C4-4366-CDDD-1B41-151D59942682}"/>
              </a:ext>
            </a:extLst>
          </p:cNvPr>
          <p:cNvSpPr/>
          <p:nvPr/>
        </p:nvSpPr>
        <p:spPr>
          <a:xfrm>
            <a:off x="6096000" y="1162796"/>
            <a:ext cx="2567580" cy="1613301"/>
          </a:xfrm>
          <a:custGeom>
            <a:avLst/>
            <a:gdLst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1190119 w 3194598"/>
              <a:gd name="connsiteY16" fmla="*/ 287392 h 1808021"/>
              <a:gd name="connsiteX17" fmla="*/ 1189938 w 3194598"/>
              <a:gd name="connsiteY17" fmla="*/ 549503 h 1808021"/>
              <a:gd name="connsiteX18" fmla="*/ 1717346 w 3194598"/>
              <a:gd name="connsiteY18" fmla="*/ 549443 h 1808021"/>
              <a:gd name="connsiteX19" fmla="*/ 1717708 w 3194598"/>
              <a:gd name="connsiteY19" fmla="*/ 1123926 h 1808021"/>
              <a:gd name="connsiteX20" fmla="*/ 1472652 w 3194598"/>
              <a:gd name="connsiteY20" fmla="*/ 1124469 h 1808021"/>
              <a:gd name="connsiteX21" fmla="*/ 1423124 w 3194598"/>
              <a:gd name="connsiteY21" fmla="*/ 839697 h 1808021"/>
              <a:gd name="connsiteX22" fmla="*/ 1189889 w 3194598"/>
              <a:gd name="connsiteY22" fmla="*/ 839129 h 1808021"/>
              <a:gd name="connsiteX23" fmla="*/ 1190457 w 3194598"/>
              <a:gd name="connsiteY23" fmla="*/ 1391965 h 1808021"/>
              <a:gd name="connsiteX24" fmla="*/ 1811089 w 3194598"/>
              <a:gd name="connsiteY24" fmla="*/ 1390842 h 1808021"/>
              <a:gd name="connsiteX25" fmla="*/ 2004226 w 3194598"/>
              <a:gd name="connsiteY25" fmla="*/ 1197718 h 1808021"/>
              <a:gd name="connsiteX26" fmla="*/ 2004226 w 3194598"/>
              <a:gd name="connsiteY26" fmla="*/ 481688 h 1808021"/>
              <a:gd name="connsiteX27" fmla="*/ 1809954 w 3194598"/>
              <a:gd name="connsiteY27" fmla="*/ 287996 h 1808021"/>
              <a:gd name="connsiteX28" fmla="*/ 2135254 w 3194598"/>
              <a:gd name="connsiteY28" fmla="*/ 481688 h 1808021"/>
              <a:gd name="connsiteX29" fmla="*/ 2134759 w 3194598"/>
              <a:gd name="connsiteY29" fmla="*/ 1808022 h 1808021"/>
              <a:gd name="connsiteX30" fmla="*/ 2183249 w 3194598"/>
              <a:gd name="connsiteY30" fmla="*/ 1808022 h 1808021"/>
              <a:gd name="connsiteX31" fmla="*/ 2401910 w 3194598"/>
              <a:gd name="connsiteY31" fmla="*/ 1386628 h 1808021"/>
              <a:gd name="connsiteX32" fmla="*/ 3170679 w 3194598"/>
              <a:gd name="connsiteY32" fmla="*/ 1386182 h 1808021"/>
              <a:gd name="connsiteX33" fmla="*/ 3194598 w 3194598"/>
              <a:gd name="connsiteY33" fmla="*/ 1343684 h 1808021"/>
              <a:gd name="connsiteX34" fmla="*/ 2825916 w 3194598"/>
              <a:gd name="connsiteY34" fmla="*/ 833491 h 1808021"/>
              <a:gd name="connsiteX35" fmla="*/ 2656903 w 3194598"/>
              <a:gd name="connsiteY35" fmla="*/ 833745 h 1808021"/>
              <a:gd name="connsiteX36" fmla="*/ 2705658 w 3194598"/>
              <a:gd name="connsiteY36" fmla="*/ 1120050 h 1808021"/>
              <a:gd name="connsiteX37" fmla="*/ 2420963 w 3194598"/>
              <a:gd name="connsiteY37" fmla="*/ 1120231 h 1808021"/>
              <a:gd name="connsiteX38" fmla="*/ 2420722 w 3194598"/>
              <a:gd name="connsiteY38" fmla="*/ 549733 h 1808021"/>
              <a:gd name="connsiteX39" fmla="*/ 2827208 w 3194598"/>
              <a:gd name="connsiteY39" fmla="*/ 548948 h 1808021"/>
              <a:gd name="connsiteX40" fmla="*/ 3106397 w 3194598"/>
              <a:gd name="connsiteY40" fmla="*/ 24 h 1808021"/>
              <a:gd name="connsiteX41" fmla="*/ 3052402 w 3194598"/>
              <a:gd name="connsiteY41" fmla="*/ 0 h 1808021"/>
              <a:gd name="connsiteX42" fmla="*/ 2633371 w 3194598"/>
              <a:gd name="connsiteY42" fmla="*/ 281947 h 1808021"/>
              <a:gd name="connsiteX43" fmla="*/ 2333474 w 3194598"/>
              <a:gd name="connsiteY43" fmla="*/ 282346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17581 w 3194598"/>
              <a:gd name="connsiteY28" fmla="*/ 287997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151307 w 3194598"/>
              <a:gd name="connsiteY28" fmla="*/ 287997 h 1808023"/>
              <a:gd name="connsiteX29" fmla="*/ 2159959 w 3194598"/>
              <a:gd name="connsiteY29" fmla="*/ 278265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2124768 w 3194598"/>
              <a:gd name="connsiteY29" fmla="*/ 130463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24619 w 3194598"/>
              <a:gd name="connsiteY28" fmla="*/ 397088 h 1808023"/>
              <a:gd name="connsiteX29" fmla="*/ 2124768 w 3194598"/>
              <a:gd name="connsiteY29" fmla="*/ 130463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024619 w 3194598"/>
              <a:gd name="connsiteY28" fmla="*/ 397088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52772 w 3194598"/>
              <a:gd name="connsiteY28" fmla="*/ 351340 h 1808023"/>
              <a:gd name="connsiteX29" fmla="*/ 2188112 w 3194598"/>
              <a:gd name="connsiteY29" fmla="*/ 264189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6466 w 3194598"/>
              <a:gd name="connsiteY28" fmla="*/ 442837 h 1808023"/>
              <a:gd name="connsiteX29" fmla="*/ 2191631 w 3194598"/>
              <a:gd name="connsiteY29" fmla="*/ 309937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9986 w 3194598"/>
              <a:gd name="connsiteY28" fmla="*/ 470989 h 1808023"/>
              <a:gd name="connsiteX29" fmla="*/ 2202188 w 3194598"/>
              <a:gd name="connsiteY29" fmla="*/ 288822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89428 w 3194598"/>
              <a:gd name="connsiteY28" fmla="*/ 449875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1989428 w 3194598"/>
              <a:gd name="connsiteY27" fmla="*/ 449875 h 1808023"/>
              <a:gd name="connsiteX28" fmla="*/ 2202188 w 3194598"/>
              <a:gd name="connsiteY28" fmla="*/ 288822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7024 w 3194598"/>
              <a:gd name="connsiteY27" fmla="*/ 453394 h 1808021"/>
              <a:gd name="connsiteX28" fmla="*/ 2202188 w 3194598"/>
              <a:gd name="connsiteY28" fmla="*/ 288822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230232 w 3194598"/>
              <a:gd name="connsiteY18" fmla="*/ 508939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94598" h="1808022">
                <a:moveTo>
                  <a:pt x="88382" y="0"/>
                </a:moveTo>
                <a:lnTo>
                  <a:pt x="368489" y="549455"/>
                </a:lnTo>
                <a:lnTo>
                  <a:pt x="774287" y="548489"/>
                </a:lnTo>
                <a:cubicBezTo>
                  <a:pt x="774416" y="738977"/>
                  <a:pt x="774544" y="929466"/>
                  <a:pt x="774673" y="1119954"/>
                </a:cubicBezTo>
                <a:lnTo>
                  <a:pt x="488457" y="1121282"/>
                </a:lnTo>
                <a:lnTo>
                  <a:pt x="537478" y="834155"/>
                </a:lnTo>
                <a:lnTo>
                  <a:pt x="367813" y="834034"/>
                </a:lnTo>
                <a:lnTo>
                  <a:pt x="0" y="1342682"/>
                </a:lnTo>
                <a:lnTo>
                  <a:pt x="24450" y="1386073"/>
                </a:lnTo>
                <a:lnTo>
                  <a:pt x="793944" y="1385614"/>
                </a:lnTo>
                <a:lnTo>
                  <a:pt x="1011712" y="1807937"/>
                </a:lnTo>
                <a:lnTo>
                  <a:pt x="1060491" y="1807877"/>
                </a:lnTo>
                <a:lnTo>
                  <a:pt x="1060008" y="481108"/>
                </a:lnTo>
                <a:lnTo>
                  <a:pt x="861583" y="282068"/>
                </a:lnTo>
                <a:lnTo>
                  <a:pt x="562882" y="282454"/>
                </a:lnTo>
                <a:lnTo>
                  <a:pt x="141074" y="36"/>
                </a:lnTo>
                <a:lnTo>
                  <a:pt x="88382" y="0"/>
                </a:lnTo>
                <a:close/>
                <a:moveTo>
                  <a:pt x="999712" y="283122"/>
                </a:moveTo>
                <a:cubicBezTo>
                  <a:pt x="1239834" y="517091"/>
                  <a:pt x="995642" y="282799"/>
                  <a:pt x="1230232" y="508939"/>
                </a:cubicBezTo>
                <a:lnTo>
                  <a:pt x="1714976" y="511014"/>
                </a:lnTo>
                <a:cubicBezTo>
                  <a:pt x="1715097" y="702508"/>
                  <a:pt x="1717587" y="932432"/>
                  <a:pt x="1717708" y="1123926"/>
                </a:cubicBezTo>
                <a:lnTo>
                  <a:pt x="1472652" y="1124469"/>
                </a:lnTo>
                <a:lnTo>
                  <a:pt x="1423124" y="839697"/>
                </a:lnTo>
                <a:lnTo>
                  <a:pt x="1189889" y="839129"/>
                </a:lnTo>
                <a:cubicBezTo>
                  <a:pt x="1190078" y="1023408"/>
                  <a:pt x="1190268" y="1207686"/>
                  <a:pt x="1190457" y="1391965"/>
                </a:cubicBezTo>
                <a:lnTo>
                  <a:pt x="1811089" y="1390842"/>
                </a:lnTo>
                <a:lnTo>
                  <a:pt x="2004226" y="1197718"/>
                </a:lnTo>
                <a:cubicBezTo>
                  <a:pt x="2005159" y="949610"/>
                  <a:pt x="2006091" y="701502"/>
                  <a:pt x="2007024" y="453394"/>
                </a:cubicBezTo>
                <a:lnTo>
                  <a:pt x="2202188" y="288822"/>
                </a:lnTo>
                <a:lnTo>
                  <a:pt x="999712" y="283122"/>
                </a:lnTo>
                <a:close/>
                <a:moveTo>
                  <a:pt x="2135254" y="481688"/>
                </a:moveTo>
                <a:lnTo>
                  <a:pt x="2134759" y="1808022"/>
                </a:lnTo>
                <a:lnTo>
                  <a:pt x="2183249" y="1808022"/>
                </a:lnTo>
                <a:lnTo>
                  <a:pt x="2401910" y="1386628"/>
                </a:lnTo>
                <a:lnTo>
                  <a:pt x="3170679" y="1386182"/>
                </a:lnTo>
                <a:lnTo>
                  <a:pt x="3194598" y="1343684"/>
                </a:lnTo>
                <a:lnTo>
                  <a:pt x="2825916" y="833491"/>
                </a:lnTo>
                <a:lnTo>
                  <a:pt x="2656903" y="833745"/>
                </a:lnTo>
                <a:lnTo>
                  <a:pt x="2705658" y="1120050"/>
                </a:lnTo>
                <a:lnTo>
                  <a:pt x="2420963" y="1120231"/>
                </a:lnTo>
                <a:cubicBezTo>
                  <a:pt x="2420883" y="930065"/>
                  <a:pt x="2420802" y="739899"/>
                  <a:pt x="2420722" y="549733"/>
                </a:cubicBezTo>
                <a:lnTo>
                  <a:pt x="2827208" y="548948"/>
                </a:lnTo>
                <a:lnTo>
                  <a:pt x="3106397" y="24"/>
                </a:lnTo>
                <a:lnTo>
                  <a:pt x="3052402" y="0"/>
                </a:lnTo>
                <a:lnTo>
                  <a:pt x="2633371" y="281947"/>
                </a:lnTo>
                <a:lnTo>
                  <a:pt x="2333474" y="282346"/>
                </a:lnTo>
                <a:lnTo>
                  <a:pt x="2135254" y="481688"/>
                </a:lnTo>
                <a:close/>
              </a:path>
            </a:pathLst>
          </a:custGeom>
          <a:solidFill>
            <a:schemeClr val="bg1"/>
          </a:solidFill>
          <a:ln w="115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9C87200-909E-DA76-93E7-678C394ED5E6}"/>
              </a:ext>
            </a:extLst>
          </p:cNvPr>
          <p:cNvSpPr/>
          <p:nvPr/>
        </p:nvSpPr>
        <p:spPr>
          <a:xfrm>
            <a:off x="2682348" y="2026769"/>
            <a:ext cx="432743" cy="114652"/>
          </a:xfrm>
          <a:custGeom>
            <a:avLst/>
            <a:gdLst>
              <a:gd name="connsiteX0" fmla="*/ 0 w 432743"/>
              <a:gd name="connsiteY0" fmla="*/ 0 h 114652"/>
              <a:gd name="connsiteX1" fmla="*/ 179842 w 432743"/>
              <a:gd name="connsiteY1" fmla="*/ 114652 h 114652"/>
              <a:gd name="connsiteX2" fmla="*/ 354063 w 432743"/>
              <a:gd name="connsiteY2" fmla="*/ 114652 h 114652"/>
              <a:gd name="connsiteX3" fmla="*/ 432744 w 432743"/>
              <a:gd name="connsiteY3" fmla="*/ 0 h 1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43" h="114652">
                <a:moveTo>
                  <a:pt x="0" y="0"/>
                </a:moveTo>
                <a:cubicBezTo>
                  <a:pt x="79804" y="109033"/>
                  <a:pt x="179842" y="114652"/>
                  <a:pt x="179842" y="114652"/>
                </a:cubicBezTo>
                <a:lnTo>
                  <a:pt x="354063" y="114652"/>
                </a:lnTo>
                <a:lnTo>
                  <a:pt x="432744" y="0"/>
                </a:lnTo>
                <a:close/>
              </a:path>
            </a:pathLst>
          </a:custGeom>
          <a:solidFill>
            <a:schemeClr val="bg1"/>
          </a:solidFill>
          <a:ln w="1124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5F4EBD22-EA19-58A4-B27F-D07618CF5D1B}"/>
              </a:ext>
            </a:extLst>
          </p:cNvPr>
          <p:cNvSpPr/>
          <p:nvPr/>
        </p:nvSpPr>
        <p:spPr>
          <a:xfrm>
            <a:off x="2464292" y="1854795"/>
            <a:ext cx="768823" cy="114652"/>
          </a:xfrm>
          <a:custGeom>
            <a:avLst/>
            <a:gdLst>
              <a:gd name="connsiteX0" fmla="*/ 0 w 768823"/>
              <a:gd name="connsiteY0" fmla="*/ 0 h 114652"/>
              <a:gd name="connsiteX1" fmla="*/ 179842 w 768823"/>
              <a:gd name="connsiteY1" fmla="*/ 114652 h 114652"/>
              <a:gd name="connsiteX2" fmla="*/ 690143 w 768823"/>
              <a:gd name="connsiteY2" fmla="*/ 114652 h 114652"/>
              <a:gd name="connsiteX3" fmla="*/ 768824 w 768823"/>
              <a:gd name="connsiteY3" fmla="*/ 0 h 1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823" h="114652">
                <a:moveTo>
                  <a:pt x="0" y="0"/>
                </a:moveTo>
                <a:cubicBezTo>
                  <a:pt x="79804" y="109033"/>
                  <a:pt x="179842" y="114652"/>
                  <a:pt x="179842" y="114652"/>
                </a:cubicBezTo>
                <a:lnTo>
                  <a:pt x="690143" y="114652"/>
                </a:lnTo>
                <a:lnTo>
                  <a:pt x="768824" y="0"/>
                </a:lnTo>
                <a:close/>
              </a:path>
            </a:pathLst>
          </a:custGeom>
          <a:solidFill>
            <a:schemeClr val="bg1"/>
          </a:solidFill>
          <a:ln w="1124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CE95FE7-D30F-E365-FCD0-ECFC49EAD476}"/>
              </a:ext>
            </a:extLst>
          </p:cNvPr>
          <p:cNvSpPr/>
          <p:nvPr/>
        </p:nvSpPr>
        <p:spPr>
          <a:xfrm>
            <a:off x="2247360" y="1682821"/>
            <a:ext cx="1103779" cy="114652"/>
          </a:xfrm>
          <a:custGeom>
            <a:avLst/>
            <a:gdLst>
              <a:gd name="connsiteX0" fmla="*/ 0 w 1103779"/>
              <a:gd name="connsiteY0" fmla="*/ 0 h 114652"/>
              <a:gd name="connsiteX1" fmla="*/ 179842 w 1103779"/>
              <a:gd name="connsiteY1" fmla="*/ 114652 h 114652"/>
              <a:gd name="connsiteX2" fmla="*/ 1025100 w 1103779"/>
              <a:gd name="connsiteY2" fmla="*/ 114652 h 114652"/>
              <a:gd name="connsiteX3" fmla="*/ 1103780 w 1103779"/>
              <a:gd name="connsiteY3" fmla="*/ 0 h 1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779" h="114652">
                <a:moveTo>
                  <a:pt x="0" y="0"/>
                </a:moveTo>
                <a:cubicBezTo>
                  <a:pt x="79804" y="109033"/>
                  <a:pt x="179842" y="114652"/>
                  <a:pt x="179842" y="114652"/>
                </a:cubicBezTo>
                <a:lnTo>
                  <a:pt x="1025100" y="114652"/>
                </a:lnTo>
                <a:lnTo>
                  <a:pt x="1103780" y="0"/>
                </a:lnTo>
                <a:close/>
              </a:path>
            </a:pathLst>
          </a:custGeom>
          <a:solidFill>
            <a:schemeClr val="bg1"/>
          </a:solidFill>
          <a:ln w="1124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FCC2B12F-6CEC-4896-9825-2F5EE5F0C152}"/>
              </a:ext>
            </a:extLst>
          </p:cNvPr>
          <p:cNvSpPr/>
          <p:nvPr/>
        </p:nvSpPr>
        <p:spPr>
          <a:xfrm>
            <a:off x="1850585" y="1396202"/>
            <a:ext cx="2247995" cy="1062180"/>
          </a:xfrm>
          <a:custGeom>
            <a:avLst/>
            <a:gdLst>
              <a:gd name="connsiteX0" fmla="*/ 0 w 2247995"/>
              <a:gd name="connsiteY0" fmla="*/ 0 h 1062180"/>
              <a:gd name="connsiteX1" fmla="*/ 359683 w 2247995"/>
              <a:gd name="connsiteY1" fmla="*/ 229295 h 1062180"/>
              <a:gd name="connsiteX2" fmla="*/ 1609554 w 2247995"/>
              <a:gd name="connsiteY2" fmla="*/ 229295 h 1062180"/>
              <a:gd name="connsiteX3" fmla="*/ 1194797 w 2247995"/>
              <a:gd name="connsiteY3" fmla="*/ 832885 h 1062180"/>
              <a:gd name="connsiteX4" fmla="*/ 1315069 w 2247995"/>
              <a:gd name="connsiteY4" fmla="*/ 1062180 h 1062180"/>
              <a:gd name="connsiteX5" fmla="*/ 1888312 w 2247995"/>
              <a:gd name="connsiteY5" fmla="*/ 229295 h 1062180"/>
              <a:gd name="connsiteX6" fmla="*/ 2247995 w 2247995"/>
              <a:gd name="connsiteY6" fmla="*/ 0 h 106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7995" h="1062180">
                <a:moveTo>
                  <a:pt x="0" y="0"/>
                </a:moveTo>
                <a:cubicBezTo>
                  <a:pt x="160734" y="218056"/>
                  <a:pt x="359683" y="229295"/>
                  <a:pt x="359683" y="229295"/>
                </a:cubicBezTo>
                <a:lnTo>
                  <a:pt x="1609554" y="229295"/>
                </a:lnTo>
                <a:lnTo>
                  <a:pt x="1194797" y="832885"/>
                </a:lnTo>
                <a:cubicBezTo>
                  <a:pt x="1111621" y="953157"/>
                  <a:pt x="1315069" y="1062180"/>
                  <a:pt x="1315069" y="1062180"/>
                </a:cubicBezTo>
                <a:lnTo>
                  <a:pt x="1888312" y="229295"/>
                </a:lnTo>
                <a:cubicBezTo>
                  <a:pt x="1888312" y="229295"/>
                  <a:pt x="2087261" y="218055"/>
                  <a:pt x="2247995" y="0"/>
                </a:cubicBezTo>
                <a:close/>
              </a:path>
            </a:pathLst>
          </a:custGeom>
          <a:solidFill>
            <a:schemeClr val="bg1"/>
          </a:solidFill>
          <a:ln w="1124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BE04378-3255-7641-7AA0-B0695178FDB2}"/>
              </a:ext>
            </a:extLst>
          </p:cNvPr>
          <p:cNvSpPr/>
          <p:nvPr/>
        </p:nvSpPr>
        <p:spPr>
          <a:xfrm rot="20062468">
            <a:off x="3556804" y="1395961"/>
            <a:ext cx="1632685" cy="1006149"/>
          </a:xfrm>
          <a:custGeom>
            <a:avLst/>
            <a:gdLst>
              <a:gd name="connsiteX0" fmla="*/ 857535 w 1632685"/>
              <a:gd name="connsiteY0" fmla="*/ 578632 h 1006149"/>
              <a:gd name="connsiteX1" fmla="*/ 383409 w 1632685"/>
              <a:gd name="connsiteY1" fmla="*/ 578632 h 1006149"/>
              <a:gd name="connsiteX2" fmla="*/ 264930 w 1632685"/>
              <a:gd name="connsiteY2" fmla="*/ 646631 h 1006149"/>
              <a:gd name="connsiteX3" fmla="*/ 524076 w 1632685"/>
              <a:gd name="connsiteY3" fmla="*/ 770935 h 1006149"/>
              <a:gd name="connsiteX4" fmla="*/ 940166 w 1632685"/>
              <a:gd name="connsiteY4" fmla="*/ 259092 h 1006149"/>
              <a:gd name="connsiteX5" fmla="*/ 628828 w 1632685"/>
              <a:gd name="connsiteY5" fmla="*/ 437778 h 1006149"/>
              <a:gd name="connsiteX6" fmla="*/ 1101779 w 1632685"/>
              <a:gd name="connsiteY6" fmla="*/ 437778 h 1006149"/>
              <a:gd name="connsiteX7" fmla="*/ 1197547 w 1632685"/>
              <a:gd name="connsiteY7" fmla="*/ 382549 h 1006149"/>
              <a:gd name="connsiteX8" fmla="*/ 976074 w 1632685"/>
              <a:gd name="connsiteY8" fmla="*/ 22005 h 1006149"/>
              <a:gd name="connsiteX9" fmla="*/ 1465551 w 1632685"/>
              <a:gd name="connsiteY9" fmla="*/ 256791 h 1006149"/>
              <a:gd name="connsiteX10" fmla="*/ 1465551 w 1632685"/>
              <a:gd name="connsiteY10" fmla="*/ 256792 h 1006149"/>
              <a:gd name="connsiteX11" fmla="*/ 1632685 w 1632685"/>
              <a:gd name="connsiteY11" fmla="*/ 336961 h 1006149"/>
              <a:gd name="connsiteX12" fmla="*/ 571816 w 1632685"/>
              <a:gd name="connsiteY12" fmla="*/ 1006149 h 1006149"/>
              <a:gd name="connsiteX13" fmla="*/ 63415 w 1632685"/>
              <a:gd name="connsiteY13" fmla="*/ 762286 h 1006149"/>
              <a:gd name="connsiteX14" fmla="*/ 63242 w 1632685"/>
              <a:gd name="connsiteY14" fmla="*/ 762203 h 1006149"/>
              <a:gd name="connsiteX15" fmla="*/ 63290 w 1632685"/>
              <a:gd name="connsiteY15" fmla="*/ 762104 h 1006149"/>
              <a:gd name="connsiteX16" fmla="*/ 57807 w 1632685"/>
              <a:gd name="connsiteY16" fmla="*/ 754140 h 1006149"/>
              <a:gd name="connsiteX17" fmla="*/ 54140 w 1632685"/>
              <a:gd name="connsiteY17" fmla="*/ 503528 h 1006149"/>
              <a:gd name="connsiteX18" fmla="*/ 689147 w 1632685"/>
              <a:gd name="connsiteY18" fmla="*/ 138685 h 1006149"/>
              <a:gd name="connsiteX19" fmla="*/ 506726 w 1632685"/>
              <a:gd name="connsiteY19" fmla="*/ 51184 h 1006149"/>
              <a:gd name="connsiteX20" fmla="*/ 930198 w 1632685"/>
              <a:gd name="connsiteY20" fmla="*/ 0 h 1006149"/>
              <a:gd name="connsiteX21" fmla="*/ 976074 w 1632685"/>
              <a:gd name="connsiteY21" fmla="*/ 22005 h 100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2685" h="1006149">
                <a:moveTo>
                  <a:pt x="857535" y="578632"/>
                </a:moveTo>
                <a:lnTo>
                  <a:pt x="383409" y="578632"/>
                </a:lnTo>
                <a:lnTo>
                  <a:pt x="264930" y="646631"/>
                </a:lnTo>
                <a:lnTo>
                  <a:pt x="524076" y="770935"/>
                </a:lnTo>
                <a:close/>
                <a:moveTo>
                  <a:pt x="940166" y="259092"/>
                </a:moveTo>
                <a:lnTo>
                  <a:pt x="628828" y="437778"/>
                </a:lnTo>
                <a:lnTo>
                  <a:pt x="1101779" y="437778"/>
                </a:lnTo>
                <a:lnTo>
                  <a:pt x="1197547" y="382549"/>
                </a:lnTo>
                <a:close/>
                <a:moveTo>
                  <a:pt x="976074" y="22005"/>
                </a:moveTo>
                <a:lnTo>
                  <a:pt x="1465551" y="256791"/>
                </a:lnTo>
                <a:lnTo>
                  <a:pt x="1465551" y="256792"/>
                </a:lnTo>
                <a:lnTo>
                  <a:pt x="1632685" y="336961"/>
                </a:lnTo>
                <a:lnTo>
                  <a:pt x="571816" y="1006149"/>
                </a:lnTo>
                <a:lnTo>
                  <a:pt x="63415" y="762286"/>
                </a:lnTo>
                <a:lnTo>
                  <a:pt x="63242" y="762203"/>
                </a:lnTo>
                <a:lnTo>
                  <a:pt x="63290" y="762104"/>
                </a:lnTo>
                <a:lnTo>
                  <a:pt x="57807" y="754140"/>
                </a:lnTo>
                <a:cubicBezTo>
                  <a:pt x="33457" y="717493"/>
                  <a:pt x="-56994" y="566939"/>
                  <a:pt x="54140" y="503528"/>
                </a:cubicBezTo>
                <a:lnTo>
                  <a:pt x="689147" y="138685"/>
                </a:lnTo>
                <a:lnTo>
                  <a:pt x="506726" y="51184"/>
                </a:lnTo>
                <a:cubicBezTo>
                  <a:pt x="506726" y="51184"/>
                  <a:pt x="690968" y="127093"/>
                  <a:pt x="930198" y="0"/>
                </a:cubicBezTo>
                <a:lnTo>
                  <a:pt x="976074" y="220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5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25A4E01-DE99-BD2C-6721-1DF1D3ED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1"/>
            <a:ext cx="12192000" cy="69676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CD20C4F-45A7-2C0A-63AD-423FB13B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50" y="5335631"/>
            <a:ext cx="839026" cy="8390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80C66AE-1319-93B3-915D-E96C03E2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16" y="4496611"/>
            <a:ext cx="839026" cy="83902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FF24DB2-E7C5-E55A-C567-948741267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003" y="2818566"/>
            <a:ext cx="839023" cy="83902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7753FA9-2F46-D0D5-DEA0-2C55461D6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77" y="1979544"/>
            <a:ext cx="839024" cy="839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72C24-F198-DF96-79D4-F291A3543A5A}"/>
              </a:ext>
            </a:extLst>
          </p:cNvPr>
          <p:cNvSpPr txBox="1"/>
          <p:nvPr/>
        </p:nvSpPr>
        <p:spPr>
          <a:xfrm>
            <a:off x="6178829" y="168965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JJ.Gaming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1747B-9A2C-4B60-F69B-6809556AF4CA}"/>
              </a:ext>
            </a:extLst>
          </p:cNvPr>
          <p:cNvSpPr txBox="1"/>
          <p:nvPr/>
        </p:nvSpPr>
        <p:spPr>
          <a:xfrm>
            <a:off x="258414" y="168964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Ro4 Stats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3" name="그래픽 15">
            <a:extLst>
              <a:ext uri="{FF2B5EF4-FFF2-40B4-BE49-F238E27FC236}">
                <a16:creationId xmlns:a16="http://schemas.microsoft.com/office/drawing/2014/main" id="{C47B6702-C564-9B06-8F3B-BF6D1FD20980}"/>
              </a:ext>
            </a:extLst>
          </p:cNvPr>
          <p:cNvSpPr/>
          <p:nvPr/>
        </p:nvSpPr>
        <p:spPr>
          <a:xfrm>
            <a:off x="5590873" y="236295"/>
            <a:ext cx="1010254" cy="634778"/>
          </a:xfrm>
          <a:custGeom>
            <a:avLst/>
            <a:gdLst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1190119 w 3194598"/>
              <a:gd name="connsiteY16" fmla="*/ 287392 h 1808021"/>
              <a:gd name="connsiteX17" fmla="*/ 1189938 w 3194598"/>
              <a:gd name="connsiteY17" fmla="*/ 549503 h 1808021"/>
              <a:gd name="connsiteX18" fmla="*/ 1717346 w 3194598"/>
              <a:gd name="connsiteY18" fmla="*/ 549443 h 1808021"/>
              <a:gd name="connsiteX19" fmla="*/ 1717708 w 3194598"/>
              <a:gd name="connsiteY19" fmla="*/ 1123926 h 1808021"/>
              <a:gd name="connsiteX20" fmla="*/ 1472652 w 3194598"/>
              <a:gd name="connsiteY20" fmla="*/ 1124469 h 1808021"/>
              <a:gd name="connsiteX21" fmla="*/ 1423124 w 3194598"/>
              <a:gd name="connsiteY21" fmla="*/ 839697 h 1808021"/>
              <a:gd name="connsiteX22" fmla="*/ 1189889 w 3194598"/>
              <a:gd name="connsiteY22" fmla="*/ 839129 h 1808021"/>
              <a:gd name="connsiteX23" fmla="*/ 1190457 w 3194598"/>
              <a:gd name="connsiteY23" fmla="*/ 1391965 h 1808021"/>
              <a:gd name="connsiteX24" fmla="*/ 1811089 w 3194598"/>
              <a:gd name="connsiteY24" fmla="*/ 1390842 h 1808021"/>
              <a:gd name="connsiteX25" fmla="*/ 2004226 w 3194598"/>
              <a:gd name="connsiteY25" fmla="*/ 1197718 h 1808021"/>
              <a:gd name="connsiteX26" fmla="*/ 2004226 w 3194598"/>
              <a:gd name="connsiteY26" fmla="*/ 481688 h 1808021"/>
              <a:gd name="connsiteX27" fmla="*/ 1809954 w 3194598"/>
              <a:gd name="connsiteY27" fmla="*/ 287996 h 1808021"/>
              <a:gd name="connsiteX28" fmla="*/ 2135254 w 3194598"/>
              <a:gd name="connsiteY28" fmla="*/ 481688 h 1808021"/>
              <a:gd name="connsiteX29" fmla="*/ 2134759 w 3194598"/>
              <a:gd name="connsiteY29" fmla="*/ 1808022 h 1808021"/>
              <a:gd name="connsiteX30" fmla="*/ 2183249 w 3194598"/>
              <a:gd name="connsiteY30" fmla="*/ 1808022 h 1808021"/>
              <a:gd name="connsiteX31" fmla="*/ 2401910 w 3194598"/>
              <a:gd name="connsiteY31" fmla="*/ 1386628 h 1808021"/>
              <a:gd name="connsiteX32" fmla="*/ 3170679 w 3194598"/>
              <a:gd name="connsiteY32" fmla="*/ 1386182 h 1808021"/>
              <a:gd name="connsiteX33" fmla="*/ 3194598 w 3194598"/>
              <a:gd name="connsiteY33" fmla="*/ 1343684 h 1808021"/>
              <a:gd name="connsiteX34" fmla="*/ 2825916 w 3194598"/>
              <a:gd name="connsiteY34" fmla="*/ 833491 h 1808021"/>
              <a:gd name="connsiteX35" fmla="*/ 2656903 w 3194598"/>
              <a:gd name="connsiteY35" fmla="*/ 833745 h 1808021"/>
              <a:gd name="connsiteX36" fmla="*/ 2705658 w 3194598"/>
              <a:gd name="connsiteY36" fmla="*/ 1120050 h 1808021"/>
              <a:gd name="connsiteX37" fmla="*/ 2420963 w 3194598"/>
              <a:gd name="connsiteY37" fmla="*/ 1120231 h 1808021"/>
              <a:gd name="connsiteX38" fmla="*/ 2420722 w 3194598"/>
              <a:gd name="connsiteY38" fmla="*/ 549733 h 1808021"/>
              <a:gd name="connsiteX39" fmla="*/ 2827208 w 3194598"/>
              <a:gd name="connsiteY39" fmla="*/ 548948 h 1808021"/>
              <a:gd name="connsiteX40" fmla="*/ 3106397 w 3194598"/>
              <a:gd name="connsiteY40" fmla="*/ 24 h 1808021"/>
              <a:gd name="connsiteX41" fmla="*/ 3052402 w 3194598"/>
              <a:gd name="connsiteY41" fmla="*/ 0 h 1808021"/>
              <a:gd name="connsiteX42" fmla="*/ 2633371 w 3194598"/>
              <a:gd name="connsiteY42" fmla="*/ 281947 h 1808021"/>
              <a:gd name="connsiteX43" fmla="*/ 2333474 w 3194598"/>
              <a:gd name="connsiteY43" fmla="*/ 282346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17581 w 3194598"/>
              <a:gd name="connsiteY28" fmla="*/ 287997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151307 w 3194598"/>
              <a:gd name="connsiteY28" fmla="*/ 287997 h 1808023"/>
              <a:gd name="connsiteX29" fmla="*/ 2159959 w 3194598"/>
              <a:gd name="connsiteY29" fmla="*/ 278265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2124768 w 3194598"/>
              <a:gd name="connsiteY29" fmla="*/ 130463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24619 w 3194598"/>
              <a:gd name="connsiteY28" fmla="*/ 397088 h 1808023"/>
              <a:gd name="connsiteX29" fmla="*/ 2124768 w 3194598"/>
              <a:gd name="connsiteY29" fmla="*/ 130463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024619 w 3194598"/>
              <a:gd name="connsiteY28" fmla="*/ 397088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52772 w 3194598"/>
              <a:gd name="connsiteY28" fmla="*/ 351340 h 1808023"/>
              <a:gd name="connsiteX29" fmla="*/ 2188112 w 3194598"/>
              <a:gd name="connsiteY29" fmla="*/ 264189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6466 w 3194598"/>
              <a:gd name="connsiteY28" fmla="*/ 442837 h 1808023"/>
              <a:gd name="connsiteX29" fmla="*/ 2191631 w 3194598"/>
              <a:gd name="connsiteY29" fmla="*/ 309937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9986 w 3194598"/>
              <a:gd name="connsiteY28" fmla="*/ 470989 h 1808023"/>
              <a:gd name="connsiteX29" fmla="*/ 2202188 w 3194598"/>
              <a:gd name="connsiteY29" fmla="*/ 288822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89428 w 3194598"/>
              <a:gd name="connsiteY28" fmla="*/ 449875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1989428 w 3194598"/>
              <a:gd name="connsiteY27" fmla="*/ 449875 h 1808023"/>
              <a:gd name="connsiteX28" fmla="*/ 2202188 w 3194598"/>
              <a:gd name="connsiteY28" fmla="*/ 288822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7024 w 3194598"/>
              <a:gd name="connsiteY27" fmla="*/ 453394 h 1808021"/>
              <a:gd name="connsiteX28" fmla="*/ 2202188 w 3194598"/>
              <a:gd name="connsiteY28" fmla="*/ 288822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230232 w 3194598"/>
              <a:gd name="connsiteY18" fmla="*/ 508939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94598" h="1808022">
                <a:moveTo>
                  <a:pt x="88382" y="0"/>
                </a:moveTo>
                <a:lnTo>
                  <a:pt x="368489" y="549455"/>
                </a:lnTo>
                <a:lnTo>
                  <a:pt x="774287" y="548489"/>
                </a:lnTo>
                <a:cubicBezTo>
                  <a:pt x="774416" y="738977"/>
                  <a:pt x="774544" y="929466"/>
                  <a:pt x="774673" y="1119954"/>
                </a:cubicBezTo>
                <a:lnTo>
                  <a:pt x="488457" y="1121282"/>
                </a:lnTo>
                <a:lnTo>
                  <a:pt x="537478" y="834155"/>
                </a:lnTo>
                <a:lnTo>
                  <a:pt x="367813" y="834034"/>
                </a:lnTo>
                <a:lnTo>
                  <a:pt x="0" y="1342682"/>
                </a:lnTo>
                <a:lnTo>
                  <a:pt x="24450" y="1386073"/>
                </a:lnTo>
                <a:lnTo>
                  <a:pt x="793944" y="1385614"/>
                </a:lnTo>
                <a:lnTo>
                  <a:pt x="1011712" y="1807937"/>
                </a:lnTo>
                <a:lnTo>
                  <a:pt x="1060491" y="1807877"/>
                </a:lnTo>
                <a:lnTo>
                  <a:pt x="1060008" y="481108"/>
                </a:lnTo>
                <a:lnTo>
                  <a:pt x="861583" y="282068"/>
                </a:lnTo>
                <a:lnTo>
                  <a:pt x="562882" y="282454"/>
                </a:lnTo>
                <a:lnTo>
                  <a:pt x="141074" y="36"/>
                </a:lnTo>
                <a:lnTo>
                  <a:pt x="88382" y="0"/>
                </a:lnTo>
                <a:close/>
                <a:moveTo>
                  <a:pt x="999712" y="283122"/>
                </a:moveTo>
                <a:cubicBezTo>
                  <a:pt x="1239834" y="517091"/>
                  <a:pt x="995642" y="282799"/>
                  <a:pt x="1230232" y="508939"/>
                </a:cubicBezTo>
                <a:lnTo>
                  <a:pt x="1714976" y="511014"/>
                </a:lnTo>
                <a:cubicBezTo>
                  <a:pt x="1715097" y="702508"/>
                  <a:pt x="1717587" y="932432"/>
                  <a:pt x="1717708" y="1123926"/>
                </a:cubicBezTo>
                <a:lnTo>
                  <a:pt x="1472652" y="1124469"/>
                </a:lnTo>
                <a:lnTo>
                  <a:pt x="1423124" y="839697"/>
                </a:lnTo>
                <a:lnTo>
                  <a:pt x="1189889" y="839129"/>
                </a:lnTo>
                <a:cubicBezTo>
                  <a:pt x="1190078" y="1023408"/>
                  <a:pt x="1190268" y="1207686"/>
                  <a:pt x="1190457" y="1391965"/>
                </a:cubicBezTo>
                <a:lnTo>
                  <a:pt x="1811089" y="1390842"/>
                </a:lnTo>
                <a:lnTo>
                  <a:pt x="2004226" y="1197718"/>
                </a:lnTo>
                <a:cubicBezTo>
                  <a:pt x="2005159" y="949610"/>
                  <a:pt x="2006091" y="701502"/>
                  <a:pt x="2007024" y="453394"/>
                </a:cubicBezTo>
                <a:lnTo>
                  <a:pt x="2202188" y="288822"/>
                </a:lnTo>
                <a:lnTo>
                  <a:pt x="999712" y="283122"/>
                </a:lnTo>
                <a:close/>
                <a:moveTo>
                  <a:pt x="2135254" y="481688"/>
                </a:moveTo>
                <a:lnTo>
                  <a:pt x="2134759" y="1808022"/>
                </a:lnTo>
                <a:lnTo>
                  <a:pt x="2183249" y="1808022"/>
                </a:lnTo>
                <a:lnTo>
                  <a:pt x="2401910" y="1386628"/>
                </a:lnTo>
                <a:lnTo>
                  <a:pt x="3170679" y="1386182"/>
                </a:lnTo>
                <a:lnTo>
                  <a:pt x="3194598" y="1343684"/>
                </a:lnTo>
                <a:lnTo>
                  <a:pt x="2825916" y="833491"/>
                </a:lnTo>
                <a:lnTo>
                  <a:pt x="2656903" y="833745"/>
                </a:lnTo>
                <a:lnTo>
                  <a:pt x="2705658" y="1120050"/>
                </a:lnTo>
                <a:lnTo>
                  <a:pt x="2420963" y="1120231"/>
                </a:lnTo>
                <a:cubicBezTo>
                  <a:pt x="2420883" y="930065"/>
                  <a:pt x="2420802" y="739899"/>
                  <a:pt x="2420722" y="549733"/>
                </a:cubicBezTo>
                <a:lnTo>
                  <a:pt x="2827208" y="548948"/>
                </a:lnTo>
                <a:lnTo>
                  <a:pt x="3106397" y="24"/>
                </a:lnTo>
                <a:lnTo>
                  <a:pt x="3052402" y="0"/>
                </a:lnTo>
                <a:lnTo>
                  <a:pt x="2633371" y="281947"/>
                </a:lnTo>
                <a:lnTo>
                  <a:pt x="2333474" y="282346"/>
                </a:lnTo>
                <a:lnTo>
                  <a:pt x="2135254" y="481688"/>
                </a:lnTo>
                <a:close/>
              </a:path>
            </a:pathLst>
          </a:custGeom>
          <a:solidFill>
            <a:schemeClr val="bg1"/>
          </a:solidFill>
          <a:ln w="115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081EA-E789-77E1-B520-5EE2DA398CF9}"/>
              </a:ext>
            </a:extLst>
          </p:cNvPr>
          <p:cNvSpPr txBox="1"/>
          <p:nvPr/>
        </p:nvSpPr>
        <p:spPr>
          <a:xfrm>
            <a:off x="258414" y="968220"/>
            <a:ext cx="7383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K/D/A &amp; GOLD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D370F0-FD7D-9FAC-4ACE-6D0AD8703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832" y="3657591"/>
            <a:ext cx="839023" cy="839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09D57-6CD2-5113-0513-979D9F7DE751}"/>
              </a:ext>
            </a:extLst>
          </p:cNvPr>
          <p:cNvSpPr txBox="1"/>
          <p:nvPr/>
        </p:nvSpPr>
        <p:spPr>
          <a:xfrm>
            <a:off x="2683564" y="1775174"/>
            <a:ext cx="9250021" cy="428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scbug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2 / 1 / 3		9,056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오정준이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7 / 2 / 6		9,895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err="1">
                <a:ln w="3175">
                  <a:solidFill>
                    <a:sysClr val="windowText" lastClr="000000"/>
                  </a:solidFill>
                </a:ln>
                <a:solidFill>
                  <a:srgbClr val="EDE8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원딜학개론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rgbClr val="EDE86E"/>
                </a:solidFill>
                <a:latin typeface="PP Monument Extended" pitchFamily="50" charset="0"/>
              </a:rPr>
              <a:t>			9 / 2 / 7		12,015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동균이는 멋져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3 / 0 / 13		8,644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중성가족부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2 / 1 / 9		8,815</a:t>
            </a:r>
            <a:endParaRPr lang="ko-KR" altLang="en-US" sz="28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" pitchFamily="50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C52FCA-956B-0195-BF2E-5D4BF3E4A412}"/>
              </a:ext>
            </a:extLst>
          </p:cNvPr>
          <p:cNvGrpSpPr/>
          <p:nvPr/>
        </p:nvGrpSpPr>
        <p:grpSpPr>
          <a:xfrm>
            <a:off x="443691" y="4732969"/>
            <a:ext cx="306890" cy="306890"/>
            <a:chOff x="4155978" y="2530977"/>
            <a:chExt cx="790575" cy="790575"/>
          </a:xfrm>
        </p:grpSpPr>
        <p:grpSp>
          <p:nvGrpSpPr>
            <p:cNvPr id="33" name="그래픽 18">
              <a:extLst>
                <a:ext uri="{FF2B5EF4-FFF2-40B4-BE49-F238E27FC236}">
                  <a16:creationId xmlns:a16="http://schemas.microsoft.com/office/drawing/2014/main" id="{0A7EB735-9CFF-9DB3-80E3-5D1AC5610754}"/>
                </a:ext>
              </a:extLst>
            </p:cNvPr>
            <p:cNvGrpSpPr/>
            <p:nvPr/>
          </p:nvGrpSpPr>
          <p:grpSpPr>
            <a:xfrm>
              <a:off x="4155978" y="2530977"/>
              <a:ext cx="731710" cy="724566"/>
              <a:chOff x="4155978" y="2530977"/>
              <a:chExt cx="731710" cy="724566"/>
            </a:xfrm>
            <a:solidFill>
              <a:srgbClr val="666666"/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B75CF183-4DBC-BD8F-4B29-A7F53548FA57}"/>
                  </a:ext>
                </a:extLst>
              </p:cNvPr>
              <p:cNvSpPr/>
              <p:nvPr/>
            </p:nvSpPr>
            <p:spPr>
              <a:xfrm rot="10800000">
                <a:off x="4432203" y="2807202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7A2A91A9-D6A2-4F37-95EB-68885E95BA09}"/>
                  </a:ext>
                </a:extLst>
              </p:cNvPr>
              <p:cNvSpPr/>
              <p:nvPr/>
            </p:nvSpPr>
            <p:spPr>
              <a:xfrm>
                <a:off x="4155978" y="2530977"/>
                <a:ext cx="731710" cy="724566"/>
              </a:xfrm>
              <a:custGeom>
                <a:avLst/>
                <a:gdLst>
                  <a:gd name="connsiteX0" fmla="*/ 114300 w 731710"/>
                  <a:gd name="connsiteY0" fmla="*/ 611410 h 724566"/>
                  <a:gd name="connsiteX1" fmla="*/ 114300 w 731710"/>
                  <a:gd name="connsiteY1" fmla="*/ 114300 h 724566"/>
                  <a:gd name="connsiteX2" fmla="*/ 616268 w 731710"/>
                  <a:gd name="connsiteY2" fmla="*/ 114300 h 724566"/>
                  <a:gd name="connsiteX3" fmla="*/ 731711 w 731710"/>
                  <a:gd name="connsiteY3" fmla="*/ 0 h 724566"/>
                  <a:gd name="connsiteX4" fmla="*/ 0 w 731710"/>
                  <a:gd name="connsiteY4" fmla="*/ 0 h 724566"/>
                  <a:gd name="connsiteX5" fmla="*/ 0 w 731710"/>
                  <a:gd name="connsiteY5" fmla="*/ 724567 h 724566"/>
                  <a:gd name="connsiteX6" fmla="*/ 114300 w 731710"/>
                  <a:gd name="connsiteY6" fmla="*/ 611410 h 72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710" h="724566">
                    <a:moveTo>
                      <a:pt x="114300" y="611410"/>
                    </a:moveTo>
                    <a:lnTo>
                      <a:pt x="114300" y="114300"/>
                    </a:lnTo>
                    <a:lnTo>
                      <a:pt x="616268" y="114300"/>
                    </a:lnTo>
                    <a:lnTo>
                      <a:pt x="731711" y="0"/>
                    </a:lnTo>
                    <a:lnTo>
                      <a:pt x="0" y="0"/>
                    </a:lnTo>
                    <a:lnTo>
                      <a:pt x="0" y="724567"/>
                    </a:lnTo>
                    <a:lnTo>
                      <a:pt x="114300" y="61141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C227123-F077-F99C-4036-98586FA2DCEB}"/>
                </a:ext>
              </a:extLst>
            </p:cNvPr>
            <p:cNvSpPr/>
            <p:nvPr/>
          </p:nvSpPr>
          <p:spPr>
            <a:xfrm>
              <a:off x="4213128" y="2588127"/>
              <a:ext cx="733425" cy="733425"/>
            </a:xfrm>
            <a:custGeom>
              <a:avLst/>
              <a:gdLst>
                <a:gd name="connsiteX0" fmla="*/ 590550 w 733425"/>
                <a:gd name="connsiteY0" fmla="*/ 142875 h 733425"/>
                <a:gd name="connsiteX1" fmla="*/ 590550 w 733425"/>
                <a:gd name="connsiteY1" fmla="*/ 590550 h 733425"/>
                <a:gd name="connsiteX2" fmla="*/ 142875 w 733425"/>
                <a:gd name="connsiteY2" fmla="*/ 590550 h 733425"/>
                <a:gd name="connsiteX3" fmla="*/ 0 w 733425"/>
                <a:gd name="connsiteY3" fmla="*/ 733425 h 733425"/>
                <a:gd name="connsiteX4" fmla="*/ 733425 w 733425"/>
                <a:gd name="connsiteY4" fmla="*/ 733425 h 733425"/>
                <a:gd name="connsiteX5" fmla="*/ 733425 w 733425"/>
                <a:gd name="connsiteY5" fmla="*/ 0 h 733425"/>
                <a:gd name="connsiteX6" fmla="*/ 590550 w 733425"/>
                <a:gd name="connsiteY6" fmla="*/ 14287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5" h="733425">
                  <a:moveTo>
                    <a:pt x="590550" y="142875"/>
                  </a:moveTo>
                  <a:lnTo>
                    <a:pt x="590550" y="590550"/>
                  </a:lnTo>
                  <a:lnTo>
                    <a:pt x="142875" y="590550"/>
                  </a:lnTo>
                  <a:lnTo>
                    <a:pt x="0" y="733425"/>
                  </a:lnTo>
                  <a:lnTo>
                    <a:pt x="733425" y="733425"/>
                  </a:lnTo>
                  <a:lnTo>
                    <a:pt x="733425" y="0"/>
                  </a:lnTo>
                  <a:lnTo>
                    <a:pt x="590550" y="1428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20">
            <a:extLst>
              <a:ext uri="{FF2B5EF4-FFF2-40B4-BE49-F238E27FC236}">
                <a16:creationId xmlns:a16="http://schemas.microsoft.com/office/drawing/2014/main" id="{981724FC-B33C-4B55-B86A-ECEC791AA27C}"/>
              </a:ext>
            </a:extLst>
          </p:cNvPr>
          <p:cNvGrpSpPr/>
          <p:nvPr/>
        </p:nvGrpSpPr>
        <p:grpSpPr>
          <a:xfrm>
            <a:off x="433102" y="3005479"/>
            <a:ext cx="343298" cy="389689"/>
            <a:chOff x="8630923" y="2015147"/>
            <a:chExt cx="704850" cy="800100"/>
          </a:xfrm>
          <a:solidFill>
            <a:srgbClr val="FFFFFF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C06A00B-C56B-5250-F1BF-82EC95F517CA}"/>
                </a:ext>
              </a:extLst>
            </p:cNvPr>
            <p:cNvSpPr/>
            <p:nvPr/>
          </p:nvSpPr>
          <p:spPr>
            <a:xfrm>
              <a:off x="8630923" y="2015147"/>
              <a:ext cx="404114" cy="800100"/>
            </a:xfrm>
            <a:custGeom>
              <a:avLst/>
              <a:gdLst>
                <a:gd name="connsiteX0" fmla="*/ 100013 w 404114"/>
                <a:gd name="connsiteY0" fmla="*/ 571500 h 800100"/>
                <a:gd name="connsiteX1" fmla="*/ 342900 w 404114"/>
                <a:gd name="connsiteY1" fmla="*/ 800100 h 800100"/>
                <a:gd name="connsiteX2" fmla="*/ 400050 w 404114"/>
                <a:gd name="connsiteY2" fmla="*/ 728663 h 800100"/>
                <a:gd name="connsiteX3" fmla="*/ 142875 w 404114"/>
                <a:gd name="connsiteY3" fmla="*/ 0 h 800100"/>
                <a:gd name="connsiteX4" fmla="*/ 257175 w 404114"/>
                <a:gd name="connsiteY4" fmla="*/ 485775 h 800100"/>
                <a:gd name="connsiteX5" fmla="*/ 0 w 404114"/>
                <a:gd name="connsiteY5" fmla="*/ 228600 h 800100"/>
                <a:gd name="connsiteX6" fmla="*/ 100013 w 404114"/>
                <a:gd name="connsiteY6" fmla="*/ 5715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114" h="800100">
                  <a:moveTo>
                    <a:pt x="100013" y="571500"/>
                  </a:moveTo>
                  <a:lnTo>
                    <a:pt x="342900" y="800100"/>
                  </a:lnTo>
                  <a:lnTo>
                    <a:pt x="400050" y="728663"/>
                  </a:lnTo>
                  <a:cubicBezTo>
                    <a:pt x="400050" y="728663"/>
                    <a:pt x="457200" y="371475"/>
                    <a:pt x="142875" y="0"/>
                  </a:cubicBezTo>
                  <a:cubicBezTo>
                    <a:pt x="214313" y="200025"/>
                    <a:pt x="257175" y="400050"/>
                    <a:pt x="257175" y="485775"/>
                  </a:cubicBezTo>
                  <a:cubicBezTo>
                    <a:pt x="200025" y="357188"/>
                    <a:pt x="57150" y="242888"/>
                    <a:pt x="0" y="228600"/>
                  </a:cubicBezTo>
                  <a:cubicBezTo>
                    <a:pt x="100013" y="342900"/>
                    <a:pt x="100013" y="571500"/>
                    <a:pt x="100013" y="5715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B37FA0C-8F1D-5004-9319-26FB9E27474E}"/>
                </a:ext>
              </a:extLst>
            </p:cNvPr>
            <p:cNvSpPr/>
            <p:nvPr/>
          </p:nvSpPr>
          <p:spPr>
            <a:xfrm>
              <a:off x="9002398" y="2015147"/>
              <a:ext cx="200025" cy="504825"/>
            </a:xfrm>
            <a:custGeom>
              <a:avLst/>
              <a:gdLst>
                <a:gd name="connsiteX0" fmla="*/ 0 w 200025"/>
                <a:gd name="connsiteY0" fmla="*/ 300038 h 504825"/>
                <a:gd name="connsiteX1" fmla="*/ 200025 w 200025"/>
                <a:gd name="connsiteY1" fmla="*/ 0 h 504825"/>
                <a:gd name="connsiteX2" fmla="*/ 61913 w 200025"/>
                <a:gd name="connsiteY2" fmla="*/ 504825 h 504825"/>
                <a:gd name="connsiteX3" fmla="*/ 0 w 200025"/>
                <a:gd name="connsiteY3" fmla="*/ 300038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504825">
                  <a:moveTo>
                    <a:pt x="0" y="300038"/>
                  </a:moveTo>
                  <a:cubicBezTo>
                    <a:pt x="0" y="300038"/>
                    <a:pt x="71438" y="100013"/>
                    <a:pt x="200025" y="0"/>
                  </a:cubicBezTo>
                  <a:cubicBezTo>
                    <a:pt x="157163" y="114300"/>
                    <a:pt x="90488" y="290513"/>
                    <a:pt x="61913" y="504825"/>
                  </a:cubicBezTo>
                  <a:cubicBezTo>
                    <a:pt x="49825" y="434264"/>
                    <a:pt x="29032" y="365474"/>
                    <a:pt x="0" y="3000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1667829C-F38F-FF34-8A70-DF5D63EA9DF4}"/>
                </a:ext>
              </a:extLst>
            </p:cNvPr>
            <p:cNvSpPr/>
            <p:nvPr/>
          </p:nvSpPr>
          <p:spPr>
            <a:xfrm>
              <a:off x="9073836" y="2253272"/>
              <a:ext cx="261937" cy="457200"/>
            </a:xfrm>
            <a:custGeom>
              <a:avLst/>
              <a:gdLst>
                <a:gd name="connsiteX0" fmla="*/ 0 w 261937"/>
                <a:gd name="connsiteY0" fmla="*/ 457200 h 457200"/>
                <a:gd name="connsiteX1" fmla="*/ 123825 w 261937"/>
                <a:gd name="connsiteY1" fmla="*/ 323850 h 457200"/>
                <a:gd name="connsiteX2" fmla="*/ 261938 w 261937"/>
                <a:gd name="connsiteY2" fmla="*/ 0 h 457200"/>
                <a:gd name="connsiteX3" fmla="*/ 0 w 261937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937" h="457200">
                  <a:moveTo>
                    <a:pt x="0" y="457200"/>
                  </a:moveTo>
                  <a:lnTo>
                    <a:pt x="123825" y="323850"/>
                  </a:lnTo>
                  <a:cubicBezTo>
                    <a:pt x="123825" y="323850"/>
                    <a:pt x="161925" y="100013"/>
                    <a:pt x="261938" y="0"/>
                  </a:cubicBezTo>
                  <a:cubicBezTo>
                    <a:pt x="147638" y="57150"/>
                    <a:pt x="0" y="228600"/>
                    <a:pt x="0" y="457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래픽 22">
            <a:extLst>
              <a:ext uri="{FF2B5EF4-FFF2-40B4-BE49-F238E27FC236}">
                <a16:creationId xmlns:a16="http://schemas.microsoft.com/office/drawing/2014/main" id="{A24A6156-A00E-AE12-E522-F1597158102C}"/>
              </a:ext>
            </a:extLst>
          </p:cNvPr>
          <p:cNvGrpSpPr/>
          <p:nvPr/>
        </p:nvGrpSpPr>
        <p:grpSpPr>
          <a:xfrm>
            <a:off x="443692" y="3888678"/>
            <a:ext cx="306890" cy="306890"/>
            <a:chOff x="5011720" y="1281765"/>
            <a:chExt cx="790575" cy="79057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8690E23-1C38-A455-AAAB-86CC94B7F90C}"/>
                </a:ext>
              </a:extLst>
            </p:cNvPr>
            <p:cNvSpPr/>
            <p:nvPr/>
          </p:nvSpPr>
          <p:spPr>
            <a:xfrm>
              <a:off x="5011720" y="1281765"/>
              <a:ext cx="790575" cy="790575"/>
            </a:xfrm>
            <a:custGeom>
              <a:avLst/>
              <a:gdLst>
                <a:gd name="connsiteX0" fmla="*/ 619125 w 790575"/>
                <a:gd name="connsiteY0" fmla="*/ 0 h 790575"/>
                <a:gd name="connsiteX1" fmla="*/ 0 w 790575"/>
                <a:gd name="connsiteY1" fmla="*/ 619125 h 790575"/>
                <a:gd name="connsiteX2" fmla="*/ 0 w 790575"/>
                <a:gd name="connsiteY2" fmla="*/ 790575 h 790575"/>
                <a:gd name="connsiteX3" fmla="*/ 171450 w 790575"/>
                <a:gd name="connsiteY3" fmla="*/ 790575 h 790575"/>
                <a:gd name="connsiteX4" fmla="*/ 790575 w 790575"/>
                <a:gd name="connsiteY4" fmla="*/ 171450 h 790575"/>
                <a:gd name="connsiteX5" fmla="*/ 790575 w 790575"/>
                <a:gd name="connsiteY5" fmla="*/ 0 h 790575"/>
                <a:gd name="connsiteX6" fmla="*/ 619125 w 790575"/>
                <a:gd name="connsiteY6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575" h="790575">
                  <a:moveTo>
                    <a:pt x="619125" y="0"/>
                  </a:moveTo>
                  <a:lnTo>
                    <a:pt x="0" y="619125"/>
                  </a:lnTo>
                  <a:lnTo>
                    <a:pt x="0" y="790575"/>
                  </a:lnTo>
                  <a:lnTo>
                    <a:pt x="171450" y="790575"/>
                  </a:lnTo>
                  <a:lnTo>
                    <a:pt x="790575" y="171450"/>
                  </a:lnTo>
                  <a:lnTo>
                    <a:pt x="790575" y="0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7B50586-AEA8-7371-C626-3E558B78A70E}"/>
                </a:ext>
              </a:extLst>
            </p:cNvPr>
            <p:cNvSpPr/>
            <p:nvPr/>
          </p:nvSpPr>
          <p:spPr>
            <a:xfrm>
              <a:off x="5011720" y="1281765"/>
              <a:ext cx="532352" cy="532352"/>
            </a:xfrm>
            <a:custGeom>
              <a:avLst/>
              <a:gdLst>
                <a:gd name="connsiteX0" fmla="*/ 114300 w 532352"/>
                <a:gd name="connsiteY0" fmla="*/ 418052 h 532352"/>
                <a:gd name="connsiteX1" fmla="*/ 114300 w 532352"/>
                <a:gd name="connsiteY1" fmla="*/ 114300 h 532352"/>
                <a:gd name="connsiteX2" fmla="*/ 418052 w 532352"/>
                <a:gd name="connsiteY2" fmla="*/ 114300 h 532352"/>
                <a:gd name="connsiteX3" fmla="*/ 532352 w 532352"/>
                <a:gd name="connsiteY3" fmla="*/ 0 h 532352"/>
                <a:gd name="connsiteX4" fmla="*/ 0 w 532352"/>
                <a:gd name="connsiteY4" fmla="*/ 0 h 532352"/>
                <a:gd name="connsiteX5" fmla="*/ 0 w 532352"/>
                <a:gd name="connsiteY5" fmla="*/ 532352 h 532352"/>
                <a:gd name="connsiteX6" fmla="*/ 114300 w 532352"/>
                <a:gd name="connsiteY6" fmla="*/ 418052 h 53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352" h="532352">
                  <a:moveTo>
                    <a:pt x="114300" y="418052"/>
                  </a:moveTo>
                  <a:lnTo>
                    <a:pt x="114300" y="114300"/>
                  </a:lnTo>
                  <a:lnTo>
                    <a:pt x="418052" y="114300"/>
                  </a:lnTo>
                  <a:lnTo>
                    <a:pt x="532352" y="0"/>
                  </a:lnTo>
                  <a:lnTo>
                    <a:pt x="0" y="0"/>
                  </a:lnTo>
                  <a:lnTo>
                    <a:pt x="0" y="532352"/>
                  </a:lnTo>
                  <a:lnTo>
                    <a:pt x="114300" y="418052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C922069-966E-3D3D-AFEF-0BE0D50E6DC9}"/>
                </a:ext>
              </a:extLst>
            </p:cNvPr>
            <p:cNvSpPr/>
            <p:nvPr/>
          </p:nvSpPr>
          <p:spPr>
            <a:xfrm>
              <a:off x="5269942" y="1539987"/>
              <a:ext cx="532352" cy="532352"/>
            </a:xfrm>
            <a:custGeom>
              <a:avLst/>
              <a:gdLst>
                <a:gd name="connsiteX0" fmla="*/ 418052 w 532352"/>
                <a:gd name="connsiteY0" fmla="*/ 114300 h 532352"/>
                <a:gd name="connsiteX1" fmla="*/ 418052 w 532352"/>
                <a:gd name="connsiteY1" fmla="*/ 418052 h 532352"/>
                <a:gd name="connsiteX2" fmla="*/ 114300 w 532352"/>
                <a:gd name="connsiteY2" fmla="*/ 418052 h 532352"/>
                <a:gd name="connsiteX3" fmla="*/ 0 w 532352"/>
                <a:gd name="connsiteY3" fmla="*/ 532352 h 532352"/>
                <a:gd name="connsiteX4" fmla="*/ 532352 w 532352"/>
                <a:gd name="connsiteY4" fmla="*/ 532352 h 532352"/>
                <a:gd name="connsiteX5" fmla="*/ 532352 w 532352"/>
                <a:gd name="connsiteY5" fmla="*/ 0 h 532352"/>
                <a:gd name="connsiteX6" fmla="*/ 418052 w 532352"/>
                <a:gd name="connsiteY6" fmla="*/ 114300 h 53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352" h="532352">
                  <a:moveTo>
                    <a:pt x="418052" y="114300"/>
                  </a:moveTo>
                  <a:lnTo>
                    <a:pt x="418052" y="418052"/>
                  </a:lnTo>
                  <a:lnTo>
                    <a:pt x="114300" y="418052"/>
                  </a:lnTo>
                  <a:lnTo>
                    <a:pt x="0" y="532352"/>
                  </a:lnTo>
                  <a:lnTo>
                    <a:pt x="532352" y="532352"/>
                  </a:lnTo>
                  <a:lnTo>
                    <a:pt x="532352" y="0"/>
                  </a:lnTo>
                  <a:lnTo>
                    <a:pt x="418052" y="114300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" name="그래픽 24">
            <a:extLst>
              <a:ext uri="{FF2B5EF4-FFF2-40B4-BE49-F238E27FC236}">
                <a16:creationId xmlns:a16="http://schemas.microsoft.com/office/drawing/2014/main" id="{17429469-ACA9-3AB3-645B-7296E3F6D560}"/>
              </a:ext>
            </a:extLst>
          </p:cNvPr>
          <p:cNvGrpSpPr/>
          <p:nvPr/>
        </p:nvGrpSpPr>
        <p:grpSpPr>
          <a:xfrm>
            <a:off x="335202" y="5531463"/>
            <a:ext cx="504825" cy="418052"/>
            <a:chOff x="8572557" y="2769890"/>
            <a:chExt cx="1009650" cy="836104"/>
          </a:xfrm>
          <a:solidFill>
            <a:srgbClr val="FFFFFF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05F0904-7A76-A7C9-6DFA-CC33B1AB4C59}"/>
                </a:ext>
              </a:extLst>
            </p:cNvPr>
            <p:cNvSpPr/>
            <p:nvPr/>
          </p:nvSpPr>
          <p:spPr>
            <a:xfrm>
              <a:off x="9156248" y="2927814"/>
              <a:ext cx="425958" cy="283940"/>
            </a:xfrm>
            <a:custGeom>
              <a:avLst/>
              <a:gdLst>
                <a:gd name="connsiteX0" fmla="*/ 0 w 425958"/>
                <a:gd name="connsiteY0" fmla="*/ 94488 h 283940"/>
                <a:gd name="connsiteX1" fmla="*/ 63151 w 425958"/>
                <a:gd name="connsiteY1" fmla="*/ 283940 h 283940"/>
                <a:gd name="connsiteX2" fmla="*/ 236601 w 425958"/>
                <a:gd name="connsiteY2" fmla="*/ 252413 h 283940"/>
                <a:gd name="connsiteX3" fmla="*/ 126206 w 425958"/>
                <a:gd name="connsiteY3" fmla="*/ 126206 h 283940"/>
                <a:gd name="connsiteX4" fmla="*/ 425958 w 425958"/>
                <a:gd name="connsiteY4" fmla="*/ 0 h 283940"/>
                <a:gd name="connsiteX5" fmla="*/ 78867 w 425958"/>
                <a:gd name="connsiteY5" fmla="*/ 0 h 28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58" h="283940">
                  <a:moveTo>
                    <a:pt x="0" y="94488"/>
                  </a:moveTo>
                  <a:lnTo>
                    <a:pt x="63151" y="283940"/>
                  </a:lnTo>
                  <a:lnTo>
                    <a:pt x="236601" y="252413"/>
                  </a:lnTo>
                  <a:lnTo>
                    <a:pt x="126206" y="126206"/>
                  </a:lnTo>
                  <a:cubicBezTo>
                    <a:pt x="126206" y="126206"/>
                    <a:pt x="268224" y="110490"/>
                    <a:pt x="425958" y="0"/>
                  </a:cubicBezTo>
                  <a:lnTo>
                    <a:pt x="7886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A5523A-46ED-F79B-E3CB-12CC43E2C79C}"/>
                </a:ext>
              </a:extLst>
            </p:cNvPr>
            <p:cNvSpPr/>
            <p:nvPr/>
          </p:nvSpPr>
          <p:spPr>
            <a:xfrm>
              <a:off x="8572557" y="2927814"/>
              <a:ext cx="425958" cy="283940"/>
            </a:xfrm>
            <a:custGeom>
              <a:avLst/>
              <a:gdLst>
                <a:gd name="connsiteX0" fmla="*/ 425958 w 425958"/>
                <a:gd name="connsiteY0" fmla="*/ 94488 h 283940"/>
                <a:gd name="connsiteX1" fmla="*/ 362807 w 425958"/>
                <a:gd name="connsiteY1" fmla="*/ 283940 h 283940"/>
                <a:gd name="connsiteX2" fmla="*/ 189262 w 425958"/>
                <a:gd name="connsiteY2" fmla="*/ 252413 h 283940"/>
                <a:gd name="connsiteX3" fmla="*/ 299752 w 425958"/>
                <a:gd name="connsiteY3" fmla="*/ 126206 h 283940"/>
                <a:gd name="connsiteX4" fmla="*/ 0 w 425958"/>
                <a:gd name="connsiteY4" fmla="*/ 0 h 283940"/>
                <a:gd name="connsiteX5" fmla="*/ 347091 w 425958"/>
                <a:gd name="connsiteY5" fmla="*/ 0 h 28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58" h="283940">
                  <a:moveTo>
                    <a:pt x="425958" y="94488"/>
                  </a:moveTo>
                  <a:lnTo>
                    <a:pt x="362807" y="283940"/>
                  </a:lnTo>
                  <a:lnTo>
                    <a:pt x="189262" y="252413"/>
                  </a:lnTo>
                  <a:lnTo>
                    <a:pt x="299752" y="126206"/>
                  </a:lnTo>
                  <a:cubicBezTo>
                    <a:pt x="299752" y="126206"/>
                    <a:pt x="157734" y="110490"/>
                    <a:pt x="0" y="0"/>
                  </a:cubicBezTo>
                  <a:lnTo>
                    <a:pt x="34709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C35D538-F2CD-9F18-9506-2F6400E74031}"/>
                </a:ext>
              </a:extLst>
            </p:cNvPr>
            <p:cNvSpPr/>
            <p:nvPr/>
          </p:nvSpPr>
          <p:spPr>
            <a:xfrm>
              <a:off x="8935364" y="3053830"/>
              <a:ext cx="284035" cy="552164"/>
            </a:xfrm>
            <a:custGeom>
              <a:avLst/>
              <a:gdLst>
                <a:gd name="connsiteX0" fmla="*/ 173546 w 284035"/>
                <a:gd name="connsiteY0" fmla="*/ 0 h 552164"/>
                <a:gd name="connsiteX1" fmla="*/ 142018 w 284035"/>
                <a:gd name="connsiteY1" fmla="*/ 15812 h 552164"/>
                <a:gd name="connsiteX2" fmla="*/ 110490 w 284035"/>
                <a:gd name="connsiteY2" fmla="*/ 0 h 552164"/>
                <a:gd name="connsiteX3" fmla="*/ 0 w 284035"/>
                <a:gd name="connsiteY3" fmla="*/ 457486 h 552164"/>
                <a:gd name="connsiteX4" fmla="*/ 142018 w 284035"/>
                <a:gd name="connsiteY4" fmla="*/ 552164 h 552164"/>
                <a:gd name="connsiteX5" fmla="*/ 284036 w 284035"/>
                <a:gd name="connsiteY5" fmla="*/ 457486 h 552164"/>
                <a:gd name="connsiteX6" fmla="*/ 173546 w 284035"/>
                <a:gd name="connsiteY6" fmla="*/ 0 h 55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035" h="552164">
                  <a:moveTo>
                    <a:pt x="173546" y="0"/>
                  </a:moveTo>
                  <a:lnTo>
                    <a:pt x="142018" y="15812"/>
                  </a:lnTo>
                  <a:lnTo>
                    <a:pt x="110490" y="0"/>
                  </a:lnTo>
                  <a:lnTo>
                    <a:pt x="0" y="457486"/>
                  </a:lnTo>
                  <a:lnTo>
                    <a:pt x="142018" y="552164"/>
                  </a:lnTo>
                  <a:lnTo>
                    <a:pt x="284036" y="457486"/>
                  </a:lnTo>
                  <a:lnTo>
                    <a:pt x="173546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A05FB44-1FEE-ED5F-794A-B3C71CC785AB}"/>
                </a:ext>
              </a:extLst>
            </p:cNvPr>
            <p:cNvSpPr/>
            <p:nvPr/>
          </p:nvSpPr>
          <p:spPr>
            <a:xfrm>
              <a:off x="8919648" y="2769890"/>
              <a:ext cx="315467" cy="252412"/>
            </a:xfrm>
            <a:custGeom>
              <a:avLst/>
              <a:gdLst>
                <a:gd name="connsiteX0" fmla="*/ 0 w 315467"/>
                <a:gd name="connsiteY0" fmla="*/ 47339 h 252412"/>
                <a:gd name="connsiteX1" fmla="*/ 157734 w 315467"/>
                <a:gd name="connsiteY1" fmla="*/ 252413 h 252412"/>
                <a:gd name="connsiteX2" fmla="*/ 315468 w 315467"/>
                <a:gd name="connsiteY2" fmla="*/ 47339 h 252412"/>
                <a:gd name="connsiteX3" fmla="*/ 268129 w 315467"/>
                <a:gd name="connsiteY3" fmla="*/ 0 h 252412"/>
                <a:gd name="connsiteX4" fmla="*/ 47339 w 315467"/>
                <a:gd name="connsiteY4" fmla="*/ 0 h 252412"/>
                <a:gd name="connsiteX5" fmla="*/ 0 w 315467"/>
                <a:gd name="connsiteY5" fmla="*/ 47339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467" h="252412">
                  <a:moveTo>
                    <a:pt x="0" y="47339"/>
                  </a:moveTo>
                  <a:lnTo>
                    <a:pt x="157734" y="252413"/>
                  </a:lnTo>
                  <a:lnTo>
                    <a:pt x="315468" y="47339"/>
                  </a:lnTo>
                  <a:lnTo>
                    <a:pt x="268129" y="0"/>
                  </a:lnTo>
                  <a:lnTo>
                    <a:pt x="47339" y="0"/>
                  </a:lnTo>
                  <a:lnTo>
                    <a:pt x="0" y="473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래픽 26">
            <a:extLst>
              <a:ext uri="{FF2B5EF4-FFF2-40B4-BE49-F238E27FC236}">
                <a16:creationId xmlns:a16="http://schemas.microsoft.com/office/drawing/2014/main" id="{06BF58DF-CA7F-4591-9EC9-B6802150C4B2}"/>
              </a:ext>
            </a:extLst>
          </p:cNvPr>
          <p:cNvGrpSpPr/>
          <p:nvPr/>
        </p:nvGrpSpPr>
        <p:grpSpPr>
          <a:xfrm>
            <a:off x="443692" y="2233654"/>
            <a:ext cx="330803" cy="330803"/>
            <a:chOff x="91036" y="1916573"/>
            <a:chExt cx="790575" cy="790575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61FC7D8-4336-D526-01DD-64856FA75A2F}"/>
                </a:ext>
              </a:extLst>
            </p:cNvPr>
            <p:cNvSpPr/>
            <p:nvPr/>
          </p:nvSpPr>
          <p:spPr>
            <a:xfrm>
              <a:off x="376786" y="2202323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9B184C9-BEED-CF52-7C5B-32E0DCE1033A}"/>
                </a:ext>
              </a:extLst>
            </p:cNvPr>
            <p:cNvSpPr/>
            <p:nvPr/>
          </p:nvSpPr>
          <p:spPr>
            <a:xfrm>
              <a:off x="149900" y="1982581"/>
              <a:ext cx="731710" cy="724566"/>
            </a:xfrm>
            <a:custGeom>
              <a:avLst/>
              <a:gdLst>
                <a:gd name="connsiteX0" fmla="*/ 617411 w 731710"/>
                <a:gd name="connsiteY0" fmla="*/ 113157 h 724566"/>
                <a:gd name="connsiteX1" fmla="*/ 617411 w 731710"/>
                <a:gd name="connsiteY1" fmla="*/ 610267 h 724566"/>
                <a:gd name="connsiteX2" fmla="*/ 115443 w 731710"/>
                <a:gd name="connsiteY2" fmla="*/ 610267 h 724566"/>
                <a:gd name="connsiteX3" fmla="*/ 0 w 731710"/>
                <a:gd name="connsiteY3" fmla="*/ 724567 h 724566"/>
                <a:gd name="connsiteX4" fmla="*/ 731711 w 731710"/>
                <a:gd name="connsiteY4" fmla="*/ 724567 h 724566"/>
                <a:gd name="connsiteX5" fmla="*/ 731711 w 731710"/>
                <a:gd name="connsiteY5" fmla="*/ 0 h 724566"/>
                <a:gd name="connsiteX6" fmla="*/ 617411 w 731710"/>
                <a:gd name="connsiteY6" fmla="*/ 113157 h 7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710" h="724566">
                  <a:moveTo>
                    <a:pt x="617411" y="113157"/>
                  </a:moveTo>
                  <a:lnTo>
                    <a:pt x="617411" y="610267"/>
                  </a:lnTo>
                  <a:lnTo>
                    <a:pt x="115443" y="610267"/>
                  </a:lnTo>
                  <a:lnTo>
                    <a:pt x="0" y="724567"/>
                  </a:lnTo>
                  <a:lnTo>
                    <a:pt x="731711" y="724567"/>
                  </a:lnTo>
                  <a:lnTo>
                    <a:pt x="731711" y="0"/>
                  </a:lnTo>
                  <a:lnTo>
                    <a:pt x="617411" y="113157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64A596C-F560-914D-6801-51C35B1F972C}"/>
                </a:ext>
              </a:extLst>
            </p:cNvPr>
            <p:cNvSpPr/>
            <p:nvPr/>
          </p:nvSpPr>
          <p:spPr>
            <a:xfrm>
              <a:off x="91036" y="1916573"/>
              <a:ext cx="733425" cy="733425"/>
            </a:xfrm>
            <a:custGeom>
              <a:avLst/>
              <a:gdLst>
                <a:gd name="connsiteX0" fmla="*/ 142875 w 733425"/>
                <a:gd name="connsiteY0" fmla="*/ 590550 h 733425"/>
                <a:gd name="connsiteX1" fmla="*/ 142875 w 733425"/>
                <a:gd name="connsiteY1" fmla="*/ 142875 h 733425"/>
                <a:gd name="connsiteX2" fmla="*/ 590550 w 733425"/>
                <a:gd name="connsiteY2" fmla="*/ 142875 h 733425"/>
                <a:gd name="connsiteX3" fmla="*/ 733425 w 733425"/>
                <a:gd name="connsiteY3" fmla="*/ 0 h 733425"/>
                <a:gd name="connsiteX4" fmla="*/ 0 w 733425"/>
                <a:gd name="connsiteY4" fmla="*/ 0 h 733425"/>
                <a:gd name="connsiteX5" fmla="*/ 0 w 733425"/>
                <a:gd name="connsiteY5" fmla="*/ 733425 h 733425"/>
                <a:gd name="connsiteX6" fmla="*/ 142875 w 733425"/>
                <a:gd name="connsiteY6" fmla="*/ 59055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5" h="733425">
                  <a:moveTo>
                    <a:pt x="142875" y="590550"/>
                  </a:moveTo>
                  <a:lnTo>
                    <a:pt x="142875" y="142875"/>
                  </a:lnTo>
                  <a:lnTo>
                    <a:pt x="590550" y="142875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733425"/>
                  </a:lnTo>
                  <a:lnTo>
                    <a:pt x="142875" y="5905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CF970E5-2E15-1E9C-D924-58B21DCC07E7}"/>
              </a:ext>
            </a:extLst>
          </p:cNvPr>
          <p:cNvSpPr txBox="1"/>
          <p:nvPr/>
        </p:nvSpPr>
        <p:spPr>
          <a:xfrm>
            <a:off x="258414" y="6427527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4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25A4E01-DE99-BD2C-6721-1DF1D3ED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1"/>
            <a:ext cx="12192000" cy="6967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72C24-F198-DF96-79D4-F291A3543A5A}"/>
              </a:ext>
            </a:extLst>
          </p:cNvPr>
          <p:cNvSpPr txBox="1"/>
          <p:nvPr/>
        </p:nvSpPr>
        <p:spPr>
          <a:xfrm>
            <a:off x="6178829" y="168965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JJ.Gaming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1747B-9A2C-4B60-F69B-6809556AF4CA}"/>
              </a:ext>
            </a:extLst>
          </p:cNvPr>
          <p:cNvSpPr txBox="1"/>
          <p:nvPr/>
        </p:nvSpPr>
        <p:spPr>
          <a:xfrm>
            <a:off x="258414" y="168964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Ro4 Stats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3" name="그래픽 15">
            <a:extLst>
              <a:ext uri="{FF2B5EF4-FFF2-40B4-BE49-F238E27FC236}">
                <a16:creationId xmlns:a16="http://schemas.microsoft.com/office/drawing/2014/main" id="{C47B6702-C564-9B06-8F3B-BF6D1FD20980}"/>
              </a:ext>
            </a:extLst>
          </p:cNvPr>
          <p:cNvSpPr/>
          <p:nvPr/>
        </p:nvSpPr>
        <p:spPr>
          <a:xfrm>
            <a:off x="5590873" y="236295"/>
            <a:ext cx="1010254" cy="634778"/>
          </a:xfrm>
          <a:custGeom>
            <a:avLst/>
            <a:gdLst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1190119 w 3194598"/>
              <a:gd name="connsiteY16" fmla="*/ 287392 h 1808021"/>
              <a:gd name="connsiteX17" fmla="*/ 1189938 w 3194598"/>
              <a:gd name="connsiteY17" fmla="*/ 549503 h 1808021"/>
              <a:gd name="connsiteX18" fmla="*/ 1717346 w 3194598"/>
              <a:gd name="connsiteY18" fmla="*/ 549443 h 1808021"/>
              <a:gd name="connsiteX19" fmla="*/ 1717708 w 3194598"/>
              <a:gd name="connsiteY19" fmla="*/ 1123926 h 1808021"/>
              <a:gd name="connsiteX20" fmla="*/ 1472652 w 3194598"/>
              <a:gd name="connsiteY20" fmla="*/ 1124469 h 1808021"/>
              <a:gd name="connsiteX21" fmla="*/ 1423124 w 3194598"/>
              <a:gd name="connsiteY21" fmla="*/ 839697 h 1808021"/>
              <a:gd name="connsiteX22" fmla="*/ 1189889 w 3194598"/>
              <a:gd name="connsiteY22" fmla="*/ 839129 h 1808021"/>
              <a:gd name="connsiteX23" fmla="*/ 1190457 w 3194598"/>
              <a:gd name="connsiteY23" fmla="*/ 1391965 h 1808021"/>
              <a:gd name="connsiteX24" fmla="*/ 1811089 w 3194598"/>
              <a:gd name="connsiteY24" fmla="*/ 1390842 h 1808021"/>
              <a:gd name="connsiteX25" fmla="*/ 2004226 w 3194598"/>
              <a:gd name="connsiteY25" fmla="*/ 1197718 h 1808021"/>
              <a:gd name="connsiteX26" fmla="*/ 2004226 w 3194598"/>
              <a:gd name="connsiteY26" fmla="*/ 481688 h 1808021"/>
              <a:gd name="connsiteX27" fmla="*/ 1809954 w 3194598"/>
              <a:gd name="connsiteY27" fmla="*/ 287996 h 1808021"/>
              <a:gd name="connsiteX28" fmla="*/ 2135254 w 3194598"/>
              <a:gd name="connsiteY28" fmla="*/ 481688 h 1808021"/>
              <a:gd name="connsiteX29" fmla="*/ 2134759 w 3194598"/>
              <a:gd name="connsiteY29" fmla="*/ 1808022 h 1808021"/>
              <a:gd name="connsiteX30" fmla="*/ 2183249 w 3194598"/>
              <a:gd name="connsiteY30" fmla="*/ 1808022 h 1808021"/>
              <a:gd name="connsiteX31" fmla="*/ 2401910 w 3194598"/>
              <a:gd name="connsiteY31" fmla="*/ 1386628 h 1808021"/>
              <a:gd name="connsiteX32" fmla="*/ 3170679 w 3194598"/>
              <a:gd name="connsiteY32" fmla="*/ 1386182 h 1808021"/>
              <a:gd name="connsiteX33" fmla="*/ 3194598 w 3194598"/>
              <a:gd name="connsiteY33" fmla="*/ 1343684 h 1808021"/>
              <a:gd name="connsiteX34" fmla="*/ 2825916 w 3194598"/>
              <a:gd name="connsiteY34" fmla="*/ 833491 h 1808021"/>
              <a:gd name="connsiteX35" fmla="*/ 2656903 w 3194598"/>
              <a:gd name="connsiteY35" fmla="*/ 833745 h 1808021"/>
              <a:gd name="connsiteX36" fmla="*/ 2705658 w 3194598"/>
              <a:gd name="connsiteY36" fmla="*/ 1120050 h 1808021"/>
              <a:gd name="connsiteX37" fmla="*/ 2420963 w 3194598"/>
              <a:gd name="connsiteY37" fmla="*/ 1120231 h 1808021"/>
              <a:gd name="connsiteX38" fmla="*/ 2420722 w 3194598"/>
              <a:gd name="connsiteY38" fmla="*/ 549733 h 1808021"/>
              <a:gd name="connsiteX39" fmla="*/ 2827208 w 3194598"/>
              <a:gd name="connsiteY39" fmla="*/ 548948 h 1808021"/>
              <a:gd name="connsiteX40" fmla="*/ 3106397 w 3194598"/>
              <a:gd name="connsiteY40" fmla="*/ 24 h 1808021"/>
              <a:gd name="connsiteX41" fmla="*/ 3052402 w 3194598"/>
              <a:gd name="connsiteY41" fmla="*/ 0 h 1808021"/>
              <a:gd name="connsiteX42" fmla="*/ 2633371 w 3194598"/>
              <a:gd name="connsiteY42" fmla="*/ 281947 h 1808021"/>
              <a:gd name="connsiteX43" fmla="*/ 2333474 w 3194598"/>
              <a:gd name="connsiteY43" fmla="*/ 282346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17581 w 3194598"/>
              <a:gd name="connsiteY28" fmla="*/ 287997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151307 w 3194598"/>
              <a:gd name="connsiteY28" fmla="*/ 287997 h 1808023"/>
              <a:gd name="connsiteX29" fmla="*/ 2159959 w 3194598"/>
              <a:gd name="connsiteY29" fmla="*/ 278265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151307 w 3194598"/>
              <a:gd name="connsiteY28" fmla="*/ 287997 h 1808021"/>
              <a:gd name="connsiteX29" fmla="*/ 2124768 w 3194598"/>
              <a:gd name="connsiteY29" fmla="*/ 130463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24619 w 3194598"/>
              <a:gd name="connsiteY28" fmla="*/ 397088 h 1808023"/>
              <a:gd name="connsiteX29" fmla="*/ 2124768 w 3194598"/>
              <a:gd name="connsiteY29" fmla="*/ 130463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2024619 w 3194598"/>
              <a:gd name="connsiteY28" fmla="*/ 397088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2052772 w 3194598"/>
              <a:gd name="connsiteY28" fmla="*/ 351340 h 1808023"/>
              <a:gd name="connsiteX29" fmla="*/ 2188112 w 3194598"/>
              <a:gd name="connsiteY29" fmla="*/ 264189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188112 w 3194598"/>
              <a:gd name="connsiteY29" fmla="*/ 264189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6466 w 3194598"/>
              <a:gd name="connsiteY28" fmla="*/ 442837 h 1808023"/>
              <a:gd name="connsiteX29" fmla="*/ 2191631 w 3194598"/>
              <a:gd name="connsiteY29" fmla="*/ 309937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96466 w 3194598"/>
              <a:gd name="connsiteY28" fmla="*/ 442837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2004226 w 3194598"/>
              <a:gd name="connsiteY27" fmla="*/ 481688 h 1808023"/>
              <a:gd name="connsiteX28" fmla="*/ 1999986 w 3194598"/>
              <a:gd name="connsiteY28" fmla="*/ 470989 h 1808023"/>
              <a:gd name="connsiteX29" fmla="*/ 2202188 w 3194598"/>
              <a:gd name="connsiteY29" fmla="*/ 288822 h 1808023"/>
              <a:gd name="connsiteX30" fmla="*/ 1190119 w 3194598"/>
              <a:gd name="connsiteY30" fmla="*/ 287392 h 1808023"/>
              <a:gd name="connsiteX31" fmla="*/ 2135254 w 3194598"/>
              <a:gd name="connsiteY31" fmla="*/ 481688 h 1808023"/>
              <a:gd name="connsiteX32" fmla="*/ 2134759 w 3194598"/>
              <a:gd name="connsiteY32" fmla="*/ 1808022 h 1808023"/>
              <a:gd name="connsiteX33" fmla="*/ 2183249 w 3194598"/>
              <a:gd name="connsiteY33" fmla="*/ 1808022 h 1808023"/>
              <a:gd name="connsiteX34" fmla="*/ 2401910 w 3194598"/>
              <a:gd name="connsiteY34" fmla="*/ 1386628 h 1808023"/>
              <a:gd name="connsiteX35" fmla="*/ 3170679 w 3194598"/>
              <a:gd name="connsiteY35" fmla="*/ 1386182 h 1808023"/>
              <a:gd name="connsiteX36" fmla="*/ 3194598 w 3194598"/>
              <a:gd name="connsiteY36" fmla="*/ 1343684 h 1808023"/>
              <a:gd name="connsiteX37" fmla="*/ 2825916 w 3194598"/>
              <a:gd name="connsiteY37" fmla="*/ 833491 h 1808023"/>
              <a:gd name="connsiteX38" fmla="*/ 2656903 w 3194598"/>
              <a:gd name="connsiteY38" fmla="*/ 833745 h 1808023"/>
              <a:gd name="connsiteX39" fmla="*/ 2705658 w 3194598"/>
              <a:gd name="connsiteY39" fmla="*/ 1120050 h 1808023"/>
              <a:gd name="connsiteX40" fmla="*/ 2420963 w 3194598"/>
              <a:gd name="connsiteY40" fmla="*/ 1120231 h 1808023"/>
              <a:gd name="connsiteX41" fmla="*/ 2420722 w 3194598"/>
              <a:gd name="connsiteY41" fmla="*/ 549733 h 1808023"/>
              <a:gd name="connsiteX42" fmla="*/ 2827208 w 3194598"/>
              <a:gd name="connsiteY42" fmla="*/ 548948 h 1808023"/>
              <a:gd name="connsiteX43" fmla="*/ 3106397 w 3194598"/>
              <a:gd name="connsiteY43" fmla="*/ 24 h 1808023"/>
              <a:gd name="connsiteX44" fmla="*/ 3052402 w 3194598"/>
              <a:gd name="connsiteY44" fmla="*/ 0 h 1808023"/>
              <a:gd name="connsiteX45" fmla="*/ 2633371 w 3194598"/>
              <a:gd name="connsiteY45" fmla="*/ 281947 h 1808023"/>
              <a:gd name="connsiteX46" fmla="*/ 2333474 w 3194598"/>
              <a:gd name="connsiteY46" fmla="*/ 282346 h 1808023"/>
              <a:gd name="connsiteX47" fmla="*/ 2135254 w 3194598"/>
              <a:gd name="connsiteY47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4226 w 3194598"/>
              <a:gd name="connsiteY27" fmla="*/ 481688 h 1808021"/>
              <a:gd name="connsiteX28" fmla="*/ 1989428 w 3194598"/>
              <a:gd name="connsiteY28" fmla="*/ 449875 h 1808021"/>
              <a:gd name="connsiteX29" fmla="*/ 2202188 w 3194598"/>
              <a:gd name="connsiteY29" fmla="*/ 288822 h 1808021"/>
              <a:gd name="connsiteX30" fmla="*/ 1190119 w 3194598"/>
              <a:gd name="connsiteY30" fmla="*/ 287392 h 1808021"/>
              <a:gd name="connsiteX31" fmla="*/ 2135254 w 3194598"/>
              <a:gd name="connsiteY31" fmla="*/ 481688 h 1808021"/>
              <a:gd name="connsiteX32" fmla="*/ 2134759 w 3194598"/>
              <a:gd name="connsiteY32" fmla="*/ 1808022 h 1808021"/>
              <a:gd name="connsiteX33" fmla="*/ 2183249 w 3194598"/>
              <a:gd name="connsiteY33" fmla="*/ 1808022 h 1808021"/>
              <a:gd name="connsiteX34" fmla="*/ 2401910 w 3194598"/>
              <a:gd name="connsiteY34" fmla="*/ 1386628 h 1808021"/>
              <a:gd name="connsiteX35" fmla="*/ 3170679 w 3194598"/>
              <a:gd name="connsiteY35" fmla="*/ 1386182 h 1808021"/>
              <a:gd name="connsiteX36" fmla="*/ 3194598 w 3194598"/>
              <a:gd name="connsiteY36" fmla="*/ 1343684 h 1808021"/>
              <a:gd name="connsiteX37" fmla="*/ 2825916 w 3194598"/>
              <a:gd name="connsiteY37" fmla="*/ 833491 h 1808021"/>
              <a:gd name="connsiteX38" fmla="*/ 2656903 w 3194598"/>
              <a:gd name="connsiteY38" fmla="*/ 833745 h 1808021"/>
              <a:gd name="connsiteX39" fmla="*/ 2705658 w 3194598"/>
              <a:gd name="connsiteY39" fmla="*/ 1120050 h 1808021"/>
              <a:gd name="connsiteX40" fmla="*/ 2420963 w 3194598"/>
              <a:gd name="connsiteY40" fmla="*/ 1120231 h 1808021"/>
              <a:gd name="connsiteX41" fmla="*/ 2420722 w 3194598"/>
              <a:gd name="connsiteY41" fmla="*/ 549733 h 1808021"/>
              <a:gd name="connsiteX42" fmla="*/ 2827208 w 3194598"/>
              <a:gd name="connsiteY42" fmla="*/ 548948 h 1808021"/>
              <a:gd name="connsiteX43" fmla="*/ 3106397 w 3194598"/>
              <a:gd name="connsiteY43" fmla="*/ 24 h 1808021"/>
              <a:gd name="connsiteX44" fmla="*/ 3052402 w 3194598"/>
              <a:gd name="connsiteY44" fmla="*/ 0 h 1808021"/>
              <a:gd name="connsiteX45" fmla="*/ 2633371 w 3194598"/>
              <a:gd name="connsiteY45" fmla="*/ 281947 h 1808021"/>
              <a:gd name="connsiteX46" fmla="*/ 2333474 w 3194598"/>
              <a:gd name="connsiteY46" fmla="*/ 282346 h 1808021"/>
              <a:gd name="connsiteX47" fmla="*/ 2135254 w 3194598"/>
              <a:gd name="connsiteY47" fmla="*/ 481688 h 1808021"/>
              <a:gd name="connsiteX0" fmla="*/ 88382 w 3194598"/>
              <a:gd name="connsiteY0" fmla="*/ 0 h 1808023"/>
              <a:gd name="connsiteX1" fmla="*/ 368489 w 3194598"/>
              <a:gd name="connsiteY1" fmla="*/ 549455 h 1808023"/>
              <a:gd name="connsiteX2" fmla="*/ 774287 w 3194598"/>
              <a:gd name="connsiteY2" fmla="*/ 548489 h 1808023"/>
              <a:gd name="connsiteX3" fmla="*/ 774673 w 3194598"/>
              <a:gd name="connsiteY3" fmla="*/ 1119954 h 1808023"/>
              <a:gd name="connsiteX4" fmla="*/ 488457 w 3194598"/>
              <a:gd name="connsiteY4" fmla="*/ 1121282 h 1808023"/>
              <a:gd name="connsiteX5" fmla="*/ 537478 w 3194598"/>
              <a:gd name="connsiteY5" fmla="*/ 834155 h 1808023"/>
              <a:gd name="connsiteX6" fmla="*/ 367813 w 3194598"/>
              <a:gd name="connsiteY6" fmla="*/ 834034 h 1808023"/>
              <a:gd name="connsiteX7" fmla="*/ 0 w 3194598"/>
              <a:gd name="connsiteY7" fmla="*/ 1342682 h 1808023"/>
              <a:gd name="connsiteX8" fmla="*/ 24450 w 3194598"/>
              <a:gd name="connsiteY8" fmla="*/ 1386073 h 1808023"/>
              <a:gd name="connsiteX9" fmla="*/ 793944 w 3194598"/>
              <a:gd name="connsiteY9" fmla="*/ 1385614 h 1808023"/>
              <a:gd name="connsiteX10" fmla="*/ 1011712 w 3194598"/>
              <a:gd name="connsiteY10" fmla="*/ 1807937 h 1808023"/>
              <a:gd name="connsiteX11" fmla="*/ 1060491 w 3194598"/>
              <a:gd name="connsiteY11" fmla="*/ 1807877 h 1808023"/>
              <a:gd name="connsiteX12" fmla="*/ 1060008 w 3194598"/>
              <a:gd name="connsiteY12" fmla="*/ 481108 h 1808023"/>
              <a:gd name="connsiteX13" fmla="*/ 861583 w 3194598"/>
              <a:gd name="connsiteY13" fmla="*/ 282068 h 1808023"/>
              <a:gd name="connsiteX14" fmla="*/ 562882 w 3194598"/>
              <a:gd name="connsiteY14" fmla="*/ 282454 h 1808023"/>
              <a:gd name="connsiteX15" fmla="*/ 141074 w 3194598"/>
              <a:gd name="connsiteY15" fmla="*/ 36 h 1808023"/>
              <a:gd name="connsiteX16" fmla="*/ 88382 w 3194598"/>
              <a:gd name="connsiteY16" fmla="*/ 0 h 1808023"/>
              <a:gd name="connsiteX17" fmla="*/ 1190119 w 3194598"/>
              <a:gd name="connsiteY17" fmla="*/ 287392 h 1808023"/>
              <a:gd name="connsiteX18" fmla="*/ 1189938 w 3194598"/>
              <a:gd name="connsiteY18" fmla="*/ 549503 h 1808023"/>
              <a:gd name="connsiteX19" fmla="*/ 1717346 w 3194598"/>
              <a:gd name="connsiteY19" fmla="*/ 549443 h 1808023"/>
              <a:gd name="connsiteX20" fmla="*/ 1717708 w 3194598"/>
              <a:gd name="connsiteY20" fmla="*/ 1123926 h 1808023"/>
              <a:gd name="connsiteX21" fmla="*/ 1472652 w 3194598"/>
              <a:gd name="connsiteY21" fmla="*/ 1124469 h 1808023"/>
              <a:gd name="connsiteX22" fmla="*/ 1423124 w 3194598"/>
              <a:gd name="connsiteY22" fmla="*/ 839697 h 1808023"/>
              <a:gd name="connsiteX23" fmla="*/ 1189889 w 3194598"/>
              <a:gd name="connsiteY23" fmla="*/ 839129 h 1808023"/>
              <a:gd name="connsiteX24" fmla="*/ 1190457 w 3194598"/>
              <a:gd name="connsiteY24" fmla="*/ 1391965 h 1808023"/>
              <a:gd name="connsiteX25" fmla="*/ 1811089 w 3194598"/>
              <a:gd name="connsiteY25" fmla="*/ 1390842 h 1808023"/>
              <a:gd name="connsiteX26" fmla="*/ 2004226 w 3194598"/>
              <a:gd name="connsiteY26" fmla="*/ 1197718 h 1808023"/>
              <a:gd name="connsiteX27" fmla="*/ 1989428 w 3194598"/>
              <a:gd name="connsiteY27" fmla="*/ 449875 h 1808023"/>
              <a:gd name="connsiteX28" fmla="*/ 2202188 w 3194598"/>
              <a:gd name="connsiteY28" fmla="*/ 288822 h 1808023"/>
              <a:gd name="connsiteX29" fmla="*/ 1190119 w 3194598"/>
              <a:gd name="connsiteY29" fmla="*/ 287392 h 1808023"/>
              <a:gd name="connsiteX30" fmla="*/ 2135254 w 3194598"/>
              <a:gd name="connsiteY30" fmla="*/ 481688 h 1808023"/>
              <a:gd name="connsiteX31" fmla="*/ 2134759 w 3194598"/>
              <a:gd name="connsiteY31" fmla="*/ 1808022 h 1808023"/>
              <a:gd name="connsiteX32" fmla="*/ 2183249 w 3194598"/>
              <a:gd name="connsiteY32" fmla="*/ 1808022 h 1808023"/>
              <a:gd name="connsiteX33" fmla="*/ 2401910 w 3194598"/>
              <a:gd name="connsiteY33" fmla="*/ 1386628 h 1808023"/>
              <a:gd name="connsiteX34" fmla="*/ 3170679 w 3194598"/>
              <a:gd name="connsiteY34" fmla="*/ 1386182 h 1808023"/>
              <a:gd name="connsiteX35" fmla="*/ 3194598 w 3194598"/>
              <a:gd name="connsiteY35" fmla="*/ 1343684 h 1808023"/>
              <a:gd name="connsiteX36" fmla="*/ 2825916 w 3194598"/>
              <a:gd name="connsiteY36" fmla="*/ 833491 h 1808023"/>
              <a:gd name="connsiteX37" fmla="*/ 2656903 w 3194598"/>
              <a:gd name="connsiteY37" fmla="*/ 833745 h 1808023"/>
              <a:gd name="connsiteX38" fmla="*/ 2705658 w 3194598"/>
              <a:gd name="connsiteY38" fmla="*/ 1120050 h 1808023"/>
              <a:gd name="connsiteX39" fmla="*/ 2420963 w 3194598"/>
              <a:gd name="connsiteY39" fmla="*/ 1120231 h 1808023"/>
              <a:gd name="connsiteX40" fmla="*/ 2420722 w 3194598"/>
              <a:gd name="connsiteY40" fmla="*/ 549733 h 1808023"/>
              <a:gd name="connsiteX41" fmla="*/ 2827208 w 3194598"/>
              <a:gd name="connsiteY41" fmla="*/ 548948 h 1808023"/>
              <a:gd name="connsiteX42" fmla="*/ 3106397 w 3194598"/>
              <a:gd name="connsiteY42" fmla="*/ 24 h 1808023"/>
              <a:gd name="connsiteX43" fmla="*/ 3052402 w 3194598"/>
              <a:gd name="connsiteY43" fmla="*/ 0 h 1808023"/>
              <a:gd name="connsiteX44" fmla="*/ 2633371 w 3194598"/>
              <a:gd name="connsiteY44" fmla="*/ 281947 h 1808023"/>
              <a:gd name="connsiteX45" fmla="*/ 2333474 w 3194598"/>
              <a:gd name="connsiteY45" fmla="*/ 282346 h 1808023"/>
              <a:gd name="connsiteX46" fmla="*/ 2135254 w 3194598"/>
              <a:gd name="connsiteY46" fmla="*/ 481688 h 1808023"/>
              <a:gd name="connsiteX0" fmla="*/ 88382 w 3194598"/>
              <a:gd name="connsiteY0" fmla="*/ 0 h 1808021"/>
              <a:gd name="connsiteX1" fmla="*/ 368489 w 3194598"/>
              <a:gd name="connsiteY1" fmla="*/ 549455 h 1808021"/>
              <a:gd name="connsiteX2" fmla="*/ 774287 w 3194598"/>
              <a:gd name="connsiteY2" fmla="*/ 548489 h 1808021"/>
              <a:gd name="connsiteX3" fmla="*/ 774673 w 3194598"/>
              <a:gd name="connsiteY3" fmla="*/ 1119954 h 1808021"/>
              <a:gd name="connsiteX4" fmla="*/ 488457 w 3194598"/>
              <a:gd name="connsiteY4" fmla="*/ 1121282 h 1808021"/>
              <a:gd name="connsiteX5" fmla="*/ 537478 w 3194598"/>
              <a:gd name="connsiteY5" fmla="*/ 834155 h 1808021"/>
              <a:gd name="connsiteX6" fmla="*/ 367813 w 3194598"/>
              <a:gd name="connsiteY6" fmla="*/ 834034 h 1808021"/>
              <a:gd name="connsiteX7" fmla="*/ 0 w 3194598"/>
              <a:gd name="connsiteY7" fmla="*/ 1342682 h 1808021"/>
              <a:gd name="connsiteX8" fmla="*/ 24450 w 3194598"/>
              <a:gd name="connsiteY8" fmla="*/ 1386073 h 1808021"/>
              <a:gd name="connsiteX9" fmla="*/ 793944 w 3194598"/>
              <a:gd name="connsiteY9" fmla="*/ 1385614 h 1808021"/>
              <a:gd name="connsiteX10" fmla="*/ 1011712 w 3194598"/>
              <a:gd name="connsiteY10" fmla="*/ 1807937 h 1808021"/>
              <a:gd name="connsiteX11" fmla="*/ 1060491 w 3194598"/>
              <a:gd name="connsiteY11" fmla="*/ 1807877 h 1808021"/>
              <a:gd name="connsiteX12" fmla="*/ 1060008 w 3194598"/>
              <a:gd name="connsiteY12" fmla="*/ 481108 h 1808021"/>
              <a:gd name="connsiteX13" fmla="*/ 861583 w 3194598"/>
              <a:gd name="connsiteY13" fmla="*/ 282068 h 1808021"/>
              <a:gd name="connsiteX14" fmla="*/ 562882 w 3194598"/>
              <a:gd name="connsiteY14" fmla="*/ 282454 h 1808021"/>
              <a:gd name="connsiteX15" fmla="*/ 141074 w 3194598"/>
              <a:gd name="connsiteY15" fmla="*/ 36 h 1808021"/>
              <a:gd name="connsiteX16" fmla="*/ 88382 w 3194598"/>
              <a:gd name="connsiteY16" fmla="*/ 0 h 1808021"/>
              <a:gd name="connsiteX17" fmla="*/ 1190119 w 3194598"/>
              <a:gd name="connsiteY17" fmla="*/ 287392 h 1808021"/>
              <a:gd name="connsiteX18" fmla="*/ 1189938 w 3194598"/>
              <a:gd name="connsiteY18" fmla="*/ 549503 h 1808021"/>
              <a:gd name="connsiteX19" fmla="*/ 1717346 w 3194598"/>
              <a:gd name="connsiteY19" fmla="*/ 549443 h 1808021"/>
              <a:gd name="connsiteX20" fmla="*/ 1717708 w 3194598"/>
              <a:gd name="connsiteY20" fmla="*/ 1123926 h 1808021"/>
              <a:gd name="connsiteX21" fmla="*/ 1472652 w 3194598"/>
              <a:gd name="connsiteY21" fmla="*/ 1124469 h 1808021"/>
              <a:gd name="connsiteX22" fmla="*/ 1423124 w 3194598"/>
              <a:gd name="connsiteY22" fmla="*/ 839697 h 1808021"/>
              <a:gd name="connsiteX23" fmla="*/ 1189889 w 3194598"/>
              <a:gd name="connsiteY23" fmla="*/ 839129 h 1808021"/>
              <a:gd name="connsiteX24" fmla="*/ 1190457 w 3194598"/>
              <a:gd name="connsiteY24" fmla="*/ 1391965 h 1808021"/>
              <a:gd name="connsiteX25" fmla="*/ 1811089 w 3194598"/>
              <a:gd name="connsiteY25" fmla="*/ 1390842 h 1808021"/>
              <a:gd name="connsiteX26" fmla="*/ 2004226 w 3194598"/>
              <a:gd name="connsiteY26" fmla="*/ 1197718 h 1808021"/>
              <a:gd name="connsiteX27" fmla="*/ 2007024 w 3194598"/>
              <a:gd name="connsiteY27" fmla="*/ 453394 h 1808021"/>
              <a:gd name="connsiteX28" fmla="*/ 2202188 w 3194598"/>
              <a:gd name="connsiteY28" fmla="*/ 288822 h 1808021"/>
              <a:gd name="connsiteX29" fmla="*/ 1190119 w 3194598"/>
              <a:gd name="connsiteY29" fmla="*/ 287392 h 1808021"/>
              <a:gd name="connsiteX30" fmla="*/ 2135254 w 3194598"/>
              <a:gd name="connsiteY30" fmla="*/ 481688 h 1808021"/>
              <a:gd name="connsiteX31" fmla="*/ 2134759 w 3194598"/>
              <a:gd name="connsiteY31" fmla="*/ 1808022 h 1808021"/>
              <a:gd name="connsiteX32" fmla="*/ 2183249 w 3194598"/>
              <a:gd name="connsiteY32" fmla="*/ 1808022 h 1808021"/>
              <a:gd name="connsiteX33" fmla="*/ 2401910 w 3194598"/>
              <a:gd name="connsiteY33" fmla="*/ 1386628 h 1808021"/>
              <a:gd name="connsiteX34" fmla="*/ 3170679 w 3194598"/>
              <a:gd name="connsiteY34" fmla="*/ 1386182 h 1808021"/>
              <a:gd name="connsiteX35" fmla="*/ 3194598 w 3194598"/>
              <a:gd name="connsiteY35" fmla="*/ 1343684 h 1808021"/>
              <a:gd name="connsiteX36" fmla="*/ 2825916 w 3194598"/>
              <a:gd name="connsiteY36" fmla="*/ 833491 h 1808021"/>
              <a:gd name="connsiteX37" fmla="*/ 2656903 w 3194598"/>
              <a:gd name="connsiteY37" fmla="*/ 833745 h 1808021"/>
              <a:gd name="connsiteX38" fmla="*/ 2705658 w 3194598"/>
              <a:gd name="connsiteY38" fmla="*/ 1120050 h 1808021"/>
              <a:gd name="connsiteX39" fmla="*/ 2420963 w 3194598"/>
              <a:gd name="connsiteY39" fmla="*/ 1120231 h 1808021"/>
              <a:gd name="connsiteX40" fmla="*/ 2420722 w 3194598"/>
              <a:gd name="connsiteY40" fmla="*/ 549733 h 1808021"/>
              <a:gd name="connsiteX41" fmla="*/ 2827208 w 3194598"/>
              <a:gd name="connsiteY41" fmla="*/ 548948 h 1808021"/>
              <a:gd name="connsiteX42" fmla="*/ 3106397 w 3194598"/>
              <a:gd name="connsiteY42" fmla="*/ 24 h 1808021"/>
              <a:gd name="connsiteX43" fmla="*/ 3052402 w 3194598"/>
              <a:gd name="connsiteY43" fmla="*/ 0 h 1808021"/>
              <a:gd name="connsiteX44" fmla="*/ 2633371 w 3194598"/>
              <a:gd name="connsiteY44" fmla="*/ 281947 h 1808021"/>
              <a:gd name="connsiteX45" fmla="*/ 2333474 w 3194598"/>
              <a:gd name="connsiteY45" fmla="*/ 282346 h 1808021"/>
              <a:gd name="connsiteX46" fmla="*/ 2135254 w 3194598"/>
              <a:gd name="connsiteY46" fmla="*/ 481688 h 1808021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7346 w 3194598"/>
              <a:gd name="connsiteY19" fmla="*/ 549443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8 w 3194598"/>
              <a:gd name="connsiteY18" fmla="*/ 549503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59418 w 3194598"/>
              <a:gd name="connsiteY17" fmla="*/ 28739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59418 w 3194598"/>
              <a:gd name="connsiteY29" fmla="*/ 28739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189939 w 3194598"/>
              <a:gd name="connsiteY18" fmla="*/ 511074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  <a:gd name="connsiteX0" fmla="*/ 88382 w 3194598"/>
              <a:gd name="connsiteY0" fmla="*/ 0 h 1808022"/>
              <a:gd name="connsiteX1" fmla="*/ 368489 w 3194598"/>
              <a:gd name="connsiteY1" fmla="*/ 549455 h 1808022"/>
              <a:gd name="connsiteX2" fmla="*/ 774287 w 3194598"/>
              <a:gd name="connsiteY2" fmla="*/ 548489 h 1808022"/>
              <a:gd name="connsiteX3" fmla="*/ 774673 w 3194598"/>
              <a:gd name="connsiteY3" fmla="*/ 1119954 h 1808022"/>
              <a:gd name="connsiteX4" fmla="*/ 488457 w 3194598"/>
              <a:gd name="connsiteY4" fmla="*/ 1121282 h 1808022"/>
              <a:gd name="connsiteX5" fmla="*/ 537478 w 3194598"/>
              <a:gd name="connsiteY5" fmla="*/ 834155 h 1808022"/>
              <a:gd name="connsiteX6" fmla="*/ 367813 w 3194598"/>
              <a:gd name="connsiteY6" fmla="*/ 834034 h 1808022"/>
              <a:gd name="connsiteX7" fmla="*/ 0 w 3194598"/>
              <a:gd name="connsiteY7" fmla="*/ 1342682 h 1808022"/>
              <a:gd name="connsiteX8" fmla="*/ 24450 w 3194598"/>
              <a:gd name="connsiteY8" fmla="*/ 1386073 h 1808022"/>
              <a:gd name="connsiteX9" fmla="*/ 793944 w 3194598"/>
              <a:gd name="connsiteY9" fmla="*/ 1385614 h 1808022"/>
              <a:gd name="connsiteX10" fmla="*/ 1011712 w 3194598"/>
              <a:gd name="connsiteY10" fmla="*/ 1807937 h 1808022"/>
              <a:gd name="connsiteX11" fmla="*/ 1060491 w 3194598"/>
              <a:gd name="connsiteY11" fmla="*/ 1807877 h 1808022"/>
              <a:gd name="connsiteX12" fmla="*/ 1060008 w 3194598"/>
              <a:gd name="connsiteY12" fmla="*/ 481108 h 1808022"/>
              <a:gd name="connsiteX13" fmla="*/ 861583 w 3194598"/>
              <a:gd name="connsiteY13" fmla="*/ 282068 h 1808022"/>
              <a:gd name="connsiteX14" fmla="*/ 562882 w 3194598"/>
              <a:gd name="connsiteY14" fmla="*/ 282454 h 1808022"/>
              <a:gd name="connsiteX15" fmla="*/ 141074 w 3194598"/>
              <a:gd name="connsiteY15" fmla="*/ 36 h 1808022"/>
              <a:gd name="connsiteX16" fmla="*/ 88382 w 3194598"/>
              <a:gd name="connsiteY16" fmla="*/ 0 h 1808022"/>
              <a:gd name="connsiteX17" fmla="*/ 999712 w 3194598"/>
              <a:gd name="connsiteY17" fmla="*/ 283122 h 1808022"/>
              <a:gd name="connsiteX18" fmla="*/ 1230232 w 3194598"/>
              <a:gd name="connsiteY18" fmla="*/ 508939 h 1808022"/>
              <a:gd name="connsiteX19" fmla="*/ 1714976 w 3194598"/>
              <a:gd name="connsiteY19" fmla="*/ 511014 h 1808022"/>
              <a:gd name="connsiteX20" fmla="*/ 1717708 w 3194598"/>
              <a:gd name="connsiteY20" fmla="*/ 1123926 h 1808022"/>
              <a:gd name="connsiteX21" fmla="*/ 1472652 w 3194598"/>
              <a:gd name="connsiteY21" fmla="*/ 1124469 h 1808022"/>
              <a:gd name="connsiteX22" fmla="*/ 1423124 w 3194598"/>
              <a:gd name="connsiteY22" fmla="*/ 839697 h 1808022"/>
              <a:gd name="connsiteX23" fmla="*/ 1189889 w 3194598"/>
              <a:gd name="connsiteY23" fmla="*/ 839129 h 1808022"/>
              <a:gd name="connsiteX24" fmla="*/ 1190457 w 3194598"/>
              <a:gd name="connsiteY24" fmla="*/ 1391965 h 1808022"/>
              <a:gd name="connsiteX25" fmla="*/ 1811089 w 3194598"/>
              <a:gd name="connsiteY25" fmla="*/ 1390842 h 1808022"/>
              <a:gd name="connsiteX26" fmla="*/ 2004226 w 3194598"/>
              <a:gd name="connsiteY26" fmla="*/ 1197718 h 1808022"/>
              <a:gd name="connsiteX27" fmla="*/ 2007024 w 3194598"/>
              <a:gd name="connsiteY27" fmla="*/ 453394 h 1808022"/>
              <a:gd name="connsiteX28" fmla="*/ 2202188 w 3194598"/>
              <a:gd name="connsiteY28" fmla="*/ 288822 h 1808022"/>
              <a:gd name="connsiteX29" fmla="*/ 999712 w 3194598"/>
              <a:gd name="connsiteY29" fmla="*/ 283122 h 1808022"/>
              <a:gd name="connsiteX30" fmla="*/ 2135254 w 3194598"/>
              <a:gd name="connsiteY30" fmla="*/ 481688 h 1808022"/>
              <a:gd name="connsiteX31" fmla="*/ 2134759 w 3194598"/>
              <a:gd name="connsiteY31" fmla="*/ 1808022 h 1808022"/>
              <a:gd name="connsiteX32" fmla="*/ 2183249 w 3194598"/>
              <a:gd name="connsiteY32" fmla="*/ 1808022 h 1808022"/>
              <a:gd name="connsiteX33" fmla="*/ 2401910 w 3194598"/>
              <a:gd name="connsiteY33" fmla="*/ 1386628 h 1808022"/>
              <a:gd name="connsiteX34" fmla="*/ 3170679 w 3194598"/>
              <a:gd name="connsiteY34" fmla="*/ 1386182 h 1808022"/>
              <a:gd name="connsiteX35" fmla="*/ 3194598 w 3194598"/>
              <a:gd name="connsiteY35" fmla="*/ 1343684 h 1808022"/>
              <a:gd name="connsiteX36" fmla="*/ 2825916 w 3194598"/>
              <a:gd name="connsiteY36" fmla="*/ 833491 h 1808022"/>
              <a:gd name="connsiteX37" fmla="*/ 2656903 w 3194598"/>
              <a:gd name="connsiteY37" fmla="*/ 833745 h 1808022"/>
              <a:gd name="connsiteX38" fmla="*/ 2705658 w 3194598"/>
              <a:gd name="connsiteY38" fmla="*/ 1120050 h 1808022"/>
              <a:gd name="connsiteX39" fmla="*/ 2420963 w 3194598"/>
              <a:gd name="connsiteY39" fmla="*/ 1120231 h 1808022"/>
              <a:gd name="connsiteX40" fmla="*/ 2420722 w 3194598"/>
              <a:gd name="connsiteY40" fmla="*/ 549733 h 1808022"/>
              <a:gd name="connsiteX41" fmla="*/ 2827208 w 3194598"/>
              <a:gd name="connsiteY41" fmla="*/ 548948 h 1808022"/>
              <a:gd name="connsiteX42" fmla="*/ 3106397 w 3194598"/>
              <a:gd name="connsiteY42" fmla="*/ 24 h 1808022"/>
              <a:gd name="connsiteX43" fmla="*/ 3052402 w 3194598"/>
              <a:gd name="connsiteY43" fmla="*/ 0 h 1808022"/>
              <a:gd name="connsiteX44" fmla="*/ 2633371 w 3194598"/>
              <a:gd name="connsiteY44" fmla="*/ 281947 h 1808022"/>
              <a:gd name="connsiteX45" fmla="*/ 2333474 w 3194598"/>
              <a:gd name="connsiteY45" fmla="*/ 282346 h 1808022"/>
              <a:gd name="connsiteX46" fmla="*/ 2135254 w 3194598"/>
              <a:gd name="connsiteY46" fmla="*/ 481688 h 180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94598" h="1808022">
                <a:moveTo>
                  <a:pt x="88382" y="0"/>
                </a:moveTo>
                <a:lnTo>
                  <a:pt x="368489" y="549455"/>
                </a:lnTo>
                <a:lnTo>
                  <a:pt x="774287" y="548489"/>
                </a:lnTo>
                <a:cubicBezTo>
                  <a:pt x="774416" y="738977"/>
                  <a:pt x="774544" y="929466"/>
                  <a:pt x="774673" y="1119954"/>
                </a:cubicBezTo>
                <a:lnTo>
                  <a:pt x="488457" y="1121282"/>
                </a:lnTo>
                <a:lnTo>
                  <a:pt x="537478" y="834155"/>
                </a:lnTo>
                <a:lnTo>
                  <a:pt x="367813" y="834034"/>
                </a:lnTo>
                <a:lnTo>
                  <a:pt x="0" y="1342682"/>
                </a:lnTo>
                <a:lnTo>
                  <a:pt x="24450" y="1386073"/>
                </a:lnTo>
                <a:lnTo>
                  <a:pt x="793944" y="1385614"/>
                </a:lnTo>
                <a:lnTo>
                  <a:pt x="1011712" y="1807937"/>
                </a:lnTo>
                <a:lnTo>
                  <a:pt x="1060491" y="1807877"/>
                </a:lnTo>
                <a:lnTo>
                  <a:pt x="1060008" y="481108"/>
                </a:lnTo>
                <a:lnTo>
                  <a:pt x="861583" y="282068"/>
                </a:lnTo>
                <a:lnTo>
                  <a:pt x="562882" y="282454"/>
                </a:lnTo>
                <a:lnTo>
                  <a:pt x="141074" y="36"/>
                </a:lnTo>
                <a:lnTo>
                  <a:pt x="88382" y="0"/>
                </a:lnTo>
                <a:close/>
                <a:moveTo>
                  <a:pt x="999712" y="283122"/>
                </a:moveTo>
                <a:cubicBezTo>
                  <a:pt x="1239834" y="517091"/>
                  <a:pt x="995642" y="282799"/>
                  <a:pt x="1230232" y="508939"/>
                </a:cubicBezTo>
                <a:lnTo>
                  <a:pt x="1714976" y="511014"/>
                </a:lnTo>
                <a:cubicBezTo>
                  <a:pt x="1715097" y="702508"/>
                  <a:pt x="1717587" y="932432"/>
                  <a:pt x="1717708" y="1123926"/>
                </a:cubicBezTo>
                <a:lnTo>
                  <a:pt x="1472652" y="1124469"/>
                </a:lnTo>
                <a:lnTo>
                  <a:pt x="1423124" y="839697"/>
                </a:lnTo>
                <a:lnTo>
                  <a:pt x="1189889" y="839129"/>
                </a:lnTo>
                <a:cubicBezTo>
                  <a:pt x="1190078" y="1023408"/>
                  <a:pt x="1190268" y="1207686"/>
                  <a:pt x="1190457" y="1391965"/>
                </a:cubicBezTo>
                <a:lnTo>
                  <a:pt x="1811089" y="1390842"/>
                </a:lnTo>
                <a:lnTo>
                  <a:pt x="2004226" y="1197718"/>
                </a:lnTo>
                <a:cubicBezTo>
                  <a:pt x="2005159" y="949610"/>
                  <a:pt x="2006091" y="701502"/>
                  <a:pt x="2007024" y="453394"/>
                </a:cubicBezTo>
                <a:lnTo>
                  <a:pt x="2202188" y="288822"/>
                </a:lnTo>
                <a:lnTo>
                  <a:pt x="999712" y="283122"/>
                </a:lnTo>
                <a:close/>
                <a:moveTo>
                  <a:pt x="2135254" y="481688"/>
                </a:moveTo>
                <a:lnTo>
                  <a:pt x="2134759" y="1808022"/>
                </a:lnTo>
                <a:lnTo>
                  <a:pt x="2183249" y="1808022"/>
                </a:lnTo>
                <a:lnTo>
                  <a:pt x="2401910" y="1386628"/>
                </a:lnTo>
                <a:lnTo>
                  <a:pt x="3170679" y="1386182"/>
                </a:lnTo>
                <a:lnTo>
                  <a:pt x="3194598" y="1343684"/>
                </a:lnTo>
                <a:lnTo>
                  <a:pt x="2825916" y="833491"/>
                </a:lnTo>
                <a:lnTo>
                  <a:pt x="2656903" y="833745"/>
                </a:lnTo>
                <a:lnTo>
                  <a:pt x="2705658" y="1120050"/>
                </a:lnTo>
                <a:lnTo>
                  <a:pt x="2420963" y="1120231"/>
                </a:lnTo>
                <a:cubicBezTo>
                  <a:pt x="2420883" y="930065"/>
                  <a:pt x="2420802" y="739899"/>
                  <a:pt x="2420722" y="549733"/>
                </a:cubicBezTo>
                <a:lnTo>
                  <a:pt x="2827208" y="548948"/>
                </a:lnTo>
                <a:lnTo>
                  <a:pt x="3106397" y="24"/>
                </a:lnTo>
                <a:lnTo>
                  <a:pt x="3052402" y="0"/>
                </a:lnTo>
                <a:lnTo>
                  <a:pt x="2633371" y="281947"/>
                </a:lnTo>
                <a:lnTo>
                  <a:pt x="2333474" y="282346"/>
                </a:lnTo>
                <a:lnTo>
                  <a:pt x="2135254" y="481688"/>
                </a:lnTo>
                <a:close/>
              </a:path>
            </a:pathLst>
          </a:custGeom>
          <a:solidFill>
            <a:schemeClr val="bg1"/>
          </a:solidFill>
          <a:ln w="115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081EA-E789-77E1-B520-5EE2DA398CF9}"/>
              </a:ext>
            </a:extLst>
          </p:cNvPr>
          <p:cNvSpPr txBox="1"/>
          <p:nvPr/>
        </p:nvSpPr>
        <p:spPr>
          <a:xfrm>
            <a:off x="258414" y="968220"/>
            <a:ext cx="7383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Damage Dealt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970E5-2E15-1E9C-D924-58B21DCC07E7}"/>
              </a:ext>
            </a:extLst>
          </p:cNvPr>
          <p:cNvSpPr txBox="1"/>
          <p:nvPr/>
        </p:nvSpPr>
        <p:spPr>
          <a:xfrm>
            <a:off x="258414" y="6427527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D6F1A-EB51-AFF8-6C45-1065351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163648"/>
            <a:ext cx="107632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1CF6147-DD63-D6ED-A4C4-6AF1857E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1"/>
            <a:ext cx="12192000" cy="69676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CD20C4F-45A7-2C0A-63AD-423FB13B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50" y="5335631"/>
            <a:ext cx="839026" cy="8390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80C66AE-1319-93B3-915D-E96C03E2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16" y="4496611"/>
            <a:ext cx="839026" cy="83902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FF24DB2-E7C5-E55A-C567-948741267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003" y="2818566"/>
            <a:ext cx="839023" cy="83902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7753FA9-2F46-D0D5-DEA0-2C55461D6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77" y="1979544"/>
            <a:ext cx="839024" cy="839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747B-9A2C-4B60-F69B-6809556AF4CA}"/>
              </a:ext>
            </a:extLst>
          </p:cNvPr>
          <p:cNvSpPr txBox="1"/>
          <p:nvPr/>
        </p:nvSpPr>
        <p:spPr>
          <a:xfrm>
            <a:off x="258414" y="168964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Ro4 Stats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081EA-E789-77E1-B520-5EE2DA398CF9}"/>
              </a:ext>
            </a:extLst>
          </p:cNvPr>
          <p:cNvSpPr txBox="1"/>
          <p:nvPr/>
        </p:nvSpPr>
        <p:spPr>
          <a:xfrm>
            <a:off x="258414" y="968220"/>
            <a:ext cx="7383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K/D/A &amp; GOLD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9D57-6CD2-5113-0513-979D9F7DE751}"/>
              </a:ext>
            </a:extLst>
          </p:cNvPr>
          <p:cNvSpPr txBox="1"/>
          <p:nvPr/>
        </p:nvSpPr>
        <p:spPr>
          <a:xfrm>
            <a:off x="2683564" y="1775174"/>
            <a:ext cx="9250021" cy="428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바바다라기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4 / 1 / 5		11,185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불린양고기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7 / 1 / 5		9,491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err="1">
                <a:ln w="3175">
                  <a:solidFill>
                    <a:sysClr val="windowText" lastClr="000000"/>
                  </a:solidFill>
                </a:ln>
                <a:solidFill>
                  <a:srgbClr val="EDE8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민초나라치킨공주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rgbClr val="EDE86E"/>
                </a:solidFill>
                <a:latin typeface="PP Monument Extended" pitchFamily="50" charset="0"/>
                <a:ea typeface="G마켓 산스 TTF Medium" panose="02000000000000000000" pitchFamily="2" charset="-127"/>
              </a:rPr>
              <a:t>    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rgbClr val="EDE86E"/>
                </a:solidFill>
                <a:latin typeface="PP Monument Extended" pitchFamily="50" charset="0"/>
              </a:rPr>
              <a:t>10 / 0 / 5		10,523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but somehow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2 / 1 / 9		8,729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  <a:ea typeface="G마켓 산스 TTF Medium" panose="02000000000000000000" pitchFamily="2" charset="-127"/>
              </a:rPr>
              <a:t>surrin</a:t>
            </a:r>
            <a:r>
              <a:rPr lang="en-US" altLang="ko-KR" sz="2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" pitchFamily="50" charset="0"/>
              </a:rPr>
              <a:t>			1 / 0 / 9		6,432</a:t>
            </a:r>
            <a:endParaRPr lang="ko-KR" altLang="en-US" sz="28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" pitchFamily="50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D370F0-FD7D-9FAC-4ACE-6D0AD8703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832" y="3657591"/>
            <a:ext cx="839023" cy="83902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C52FCA-956B-0195-BF2E-5D4BF3E4A412}"/>
              </a:ext>
            </a:extLst>
          </p:cNvPr>
          <p:cNvGrpSpPr/>
          <p:nvPr/>
        </p:nvGrpSpPr>
        <p:grpSpPr>
          <a:xfrm>
            <a:off x="443691" y="4732969"/>
            <a:ext cx="306890" cy="306890"/>
            <a:chOff x="4155978" y="2530977"/>
            <a:chExt cx="790575" cy="790575"/>
          </a:xfrm>
        </p:grpSpPr>
        <p:grpSp>
          <p:nvGrpSpPr>
            <p:cNvPr id="33" name="그래픽 18">
              <a:extLst>
                <a:ext uri="{FF2B5EF4-FFF2-40B4-BE49-F238E27FC236}">
                  <a16:creationId xmlns:a16="http://schemas.microsoft.com/office/drawing/2014/main" id="{0A7EB735-9CFF-9DB3-80E3-5D1AC5610754}"/>
                </a:ext>
              </a:extLst>
            </p:cNvPr>
            <p:cNvGrpSpPr/>
            <p:nvPr/>
          </p:nvGrpSpPr>
          <p:grpSpPr>
            <a:xfrm>
              <a:off x="4155978" y="2530977"/>
              <a:ext cx="731710" cy="724566"/>
              <a:chOff x="4155978" y="2530977"/>
              <a:chExt cx="731710" cy="724566"/>
            </a:xfrm>
            <a:solidFill>
              <a:srgbClr val="666666"/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B75CF183-4DBC-BD8F-4B29-A7F53548FA57}"/>
                  </a:ext>
                </a:extLst>
              </p:cNvPr>
              <p:cNvSpPr/>
              <p:nvPr/>
            </p:nvSpPr>
            <p:spPr>
              <a:xfrm rot="10800000">
                <a:off x="4432203" y="2807202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7A2A91A9-D6A2-4F37-95EB-68885E95BA09}"/>
                  </a:ext>
                </a:extLst>
              </p:cNvPr>
              <p:cNvSpPr/>
              <p:nvPr/>
            </p:nvSpPr>
            <p:spPr>
              <a:xfrm>
                <a:off x="4155978" y="2530977"/>
                <a:ext cx="731710" cy="724566"/>
              </a:xfrm>
              <a:custGeom>
                <a:avLst/>
                <a:gdLst>
                  <a:gd name="connsiteX0" fmla="*/ 114300 w 731710"/>
                  <a:gd name="connsiteY0" fmla="*/ 611410 h 724566"/>
                  <a:gd name="connsiteX1" fmla="*/ 114300 w 731710"/>
                  <a:gd name="connsiteY1" fmla="*/ 114300 h 724566"/>
                  <a:gd name="connsiteX2" fmla="*/ 616268 w 731710"/>
                  <a:gd name="connsiteY2" fmla="*/ 114300 h 724566"/>
                  <a:gd name="connsiteX3" fmla="*/ 731711 w 731710"/>
                  <a:gd name="connsiteY3" fmla="*/ 0 h 724566"/>
                  <a:gd name="connsiteX4" fmla="*/ 0 w 731710"/>
                  <a:gd name="connsiteY4" fmla="*/ 0 h 724566"/>
                  <a:gd name="connsiteX5" fmla="*/ 0 w 731710"/>
                  <a:gd name="connsiteY5" fmla="*/ 724567 h 724566"/>
                  <a:gd name="connsiteX6" fmla="*/ 114300 w 731710"/>
                  <a:gd name="connsiteY6" fmla="*/ 611410 h 72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710" h="724566">
                    <a:moveTo>
                      <a:pt x="114300" y="611410"/>
                    </a:moveTo>
                    <a:lnTo>
                      <a:pt x="114300" y="114300"/>
                    </a:lnTo>
                    <a:lnTo>
                      <a:pt x="616268" y="114300"/>
                    </a:lnTo>
                    <a:lnTo>
                      <a:pt x="731711" y="0"/>
                    </a:lnTo>
                    <a:lnTo>
                      <a:pt x="0" y="0"/>
                    </a:lnTo>
                    <a:lnTo>
                      <a:pt x="0" y="724567"/>
                    </a:lnTo>
                    <a:lnTo>
                      <a:pt x="114300" y="61141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C227123-F077-F99C-4036-98586FA2DCEB}"/>
                </a:ext>
              </a:extLst>
            </p:cNvPr>
            <p:cNvSpPr/>
            <p:nvPr/>
          </p:nvSpPr>
          <p:spPr>
            <a:xfrm>
              <a:off x="4213128" y="2588127"/>
              <a:ext cx="733425" cy="733425"/>
            </a:xfrm>
            <a:custGeom>
              <a:avLst/>
              <a:gdLst>
                <a:gd name="connsiteX0" fmla="*/ 590550 w 733425"/>
                <a:gd name="connsiteY0" fmla="*/ 142875 h 733425"/>
                <a:gd name="connsiteX1" fmla="*/ 590550 w 733425"/>
                <a:gd name="connsiteY1" fmla="*/ 590550 h 733425"/>
                <a:gd name="connsiteX2" fmla="*/ 142875 w 733425"/>
                <a:gd name="connsiteY2" fmla="*/ 590550 h 733425"/>
                <a:gd name="connsiteX3" fmla="*/ 0 w 733425"/>
                <a:gd name="connsiteY3" fmla="*/ 733425 h 733425"/>
                <a:gd name="connsiteX4" fmla="*/ 733425 w 733425"/>
                <a:gd name="connsiteY4" fmla="*/ 733425 h 733425"/>
                <a:gd name="connsiteX5" fmla="*/ 733425 w 733425"/>
                <a:gd name="connsiteY5" fmla="*/ 0 h 733425"/>
                <a:gd name="connsiteX6" fmla="*/ 590550 w 733425"/>
                <a:gd name="connsiteY6" fmla="*/ 14287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5" h="733425">
                  <a:moveTo>
                    <a:pt x="590550" y="142875"/>
                  </a:moveTo>
                  <a:lnTo>
                    <a:pt x="590550" y="590550"/>
                  </a:lnTo>
                  <a:lnTo>
                    <a:pt x="142875" y="590550"/>
                  </a:lnTo>
                  <a:lnTo>
                    <a:pt x="0" y="733425"/>
                  </a:lnTo>
                  <a:lnTo>
                    <a:pt x="733425" y="733425"/>
                  </a:lnTo>
                  <a:lnTo>
                    <a:pt x="733425" y="0"/>
                  </a:lnTo>
                  <a:lnTo>
                    <a:pt x="590550" y="1428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20">
            <a:extLst>
              <a:ext uri="{FF2B5EF4-FFF2-40B4-BE49-F238E27FC236}">
                <a16:creationId xmlns:a16="http://schemas.microsoft.com/office/drawing/2014/main" id="{981724FC-B33C-4B55-B86A-ECEC791AA27C}"/>
              </a:ext>
            </a:extLst>
          </p:cNvPr>
          <p:cNvGrpSpPr/>
          <p:nvPr/>
        </p:nvGrpSpPr>
        <p:grpSpPr>
          <a:xfrm>
            <a:off x="433102" y="3005479"/>
            <a:ext cx="343298" cy="389689"/>
            <a:chOff x="8630923" y="2015147"/>
            <a:chExt cx="704850" cy="800100"/>
          </a:xfrm>
          <a:solidFill>
            <a:srgbClr val="FFFFFF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C06A00B-C56B-5250-F1BF-82EC95F517CA}"/>
                </a:ext>
              </a:extLst>
            </p:cNvPr>
            <p:cNvSpPr/>
            <p:nvPr/>
          </p:nvSpPr>
          <p:spPr>
            <a:xfrm>
              <a:off x="8630923" y="2015147"/>
              <a:ext cx="404114" cy="800100"/>
            </a:xfrm>
            <a:custGeom>
              <a:avLst/>
              <a:gdLst>
                <a:gd name="connsiteX0" fmla="*/ 100013 w 404114"/>
                <a:gd name="connsiteY0" fmla="*/ 571500 h 800100"/>
                <a:gd name="connsiteX1" fmla="*/ 342900 w 404114"/>
                <a:gd name="connsiteY1" fmla="*/ 800100 h 800100"/>
                <a:gd name="connsiteX2" fmla="*/ 400050 w 404114"/>
                <a:gd name="connsiteY2" fmla="*/ 728663 h 800100"/>
                <a:gd name="connsiteX3" fmla="*/ 142875 w 404114"/>
                <a:gd name="connsiteY3" fmla="*/ 0 h 800100"/>
                <a:gd name="connsiteX4" fmla="*/ 257175 w 404114"/>
                <a:gd name="connsiteY4" fmla="*/ 485775 h 800100"/>
                <a:gd name="connsiteX5" fmla="*/ 0 w 404114"/>
                <a:gd name="connsiteY5" fmla="*/ 228600 h 800100"/>
                <a:gd name="connsiteX6" fmla="*/ 100013 w 404114"/>
                <a:gd name="connsiteY6" fmla="*/ 5715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114" h="800100">
                  <a:moveTo>
                    <a:pt x="100013" y="571500"/>
                  </a:moveTo>
                  <a:lnTo>
                    <a:pt x="342900" y="800100"/>
                  </a:lnTo>
                  <a:lnTo>
                    <a:pt x="400050" y="728663"/>
                  </a:lnTo>
                  <a:cubicBezTo>
                    <a:pt x="400050" y="728663"/>
                    <a:pt x="457200" y="371475"/>
                    <a:pt x="142875" y="0"/>
                  </a:cubicBezTo>
                  <a:cubicBezTo>
                    <a:pt x="214313" y="200025"/>
                    <a:pt x="257175" y="400050"/>
                    <a:pt x="257175" y="485775"/>
                  </a:cubicBezTo>
                  <a:cubicBezTo>
                    <a:pt x="200025" y="357188"/>
                    <a:pt x="57150" y="242888"/>
                    <a:pt x="0" y="228600"/>
                  </a:cubicBezTo>
                  <a:cubicBezTo>
                    <a:pt x="100013" y="342900"/>
                    <a:pt x="100013" y="571500"/>
                    <a:pt x="100013" y="5715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B37FA0C-8F1D-5004-9319-26FB9E27474E}"/>
                </a:ext>
              </a:extLst>
            </p:cNvPr>
            <p:cNvSpPr/>
            <p:nvPr/>
          </p:nvSpPr>
          <p:spPr>
            <a:xfrm>
              <a:off x="9002398" y="2015147"/>
              <a:ext cx="200025" cy="504825"/>
            </a:xfrm>
            <a:custGeom>
              <a:avLst/>
              <a:gdLst>
                <a:gd name="connsiteX0" fmla="*/ 0 w 200025"/>
                <a:gd name="connsiteY0" fmla="*/ 300038 h 504825"/>
                <a:gd name="connsiteX1" fmla="*/ 200025 w 200025"/>
                <a:gd name="connsiteY1" fmla="*/ 0 h 504825"/>
                <a:gd name="connsiteX2" fmla="*/ 61913 w 200025"/>
                <a:gd name="connsiteY2" fmla="*/ 504825 h 504825"/>
                <a:gd name="connsiteX3" fmla="*/ 0 w 200025"/>
                <a:gd name="connsiteY3" fmla="*/ 300038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504825">
                  <a:moveTo>
                    <a:pt x="0" y="300038"/>
                  </a:moveTo>
                  <a:cubicBezTo>
                    <a:pt x="0" y="300038"/>
                    <a:pt x="71438" y="100013"/>
                    <a:pt x="200025" y="0"/>
                  </a:cubicBezTo>
                  <a:cubicBezTo>
                    <a:pt x="157163" y="114300"/>
                    <a:pt x="90488" y="290513"/>
                    <a:pt x="61913" y="504825"/>
                  </a:cubicBezTo>
                  <a:cubicBezTo>
                    <a:pt x="49825" y="434264"/>
                    <a:pt x="29032" y="365474"/>
                    <a:pt x="0" y="3000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1667829C-F38F-FF34-8A70-DF5D63EA9DF4}"/>
                </a:ext>
              </a:extLst>
            </p:cNvPr>
            <p:cNvSpPr/>
            <p:nvPr/>
          </p:nvSpPr>
          <p:spPr>
            <a:xfrm>
              <a:off x="9073836" y="2253272"/>
              <a:ext cx="261937" cy="457200"/>
            </a:xfrm>
            <a:custGeom>
              <a:avLst/>
              <a:gdLst>
                <a:gd name="connsiteX0" fmla="*/ 0 w 261937"/>
                <a:gd name="connsiteY0" fmla="*/ 457200 h 457200"/>
                <a:gd name="connsiteX1" fmla="*/ 123825 w 261937"/>
                <a:gd name="connsiteY1" fmla="*/ 323850 h 457200"/>
                <a:gd name="connsiteX2" fmla="*/ 261938 w 261937"/>
                <a:gd name="connsiteY2" fmla="*/ 0 h 457200"/>
                <a:gd name="connsiteX3" fmla="*/ 0 w 261937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937" h="457200">
                  <a:moveTo>
                    <a:pt x="0" y="457200"/>
                  </a:moveTo>
                  <a:lnTo>
                    <a:pt x="123825" y="323850"/>
                  </a:lnTo>
                  <a:cubicBezTo>
                    <a:pt x="123825" y="323850"/>
                    <a:pt x="161925" y="100013"/>
                    <a:pt x="261938" y="0"/>
                  </a:cubicBezTo>
                  <a:cubicBezTo>
                    <a:pt x="147638" y="57150"/>
                    <a:pt x="0" y="228600"/>
                    <a:pt x="0" y="457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래픽 22">
            <a:extLst>
              <a:ext uri="{FF2B5EF4-FFF2-40B4-BE49-F238E27FC236}">
                <a16:creationId xmlns:a16="http://schemas.microsoft.com/office/drawing/2014/main" id="{A24A6156-A00E-AE12-E522-F1597158102C}"/>
              </a:ext>
            </a:extLst>
          </p:cNvPr>
          <p:cNvGrpSpPr/>
          <p:nvPr/>
        </p:nvGrpSpPr>
        <p:grpSpPr>
          <a:xfrm>
            <a:off x="443692" y="3888678"/>
            <a:ext cx="306890" cy="306890"/>
            <a:chOff x="5011720" y="1281765"/>
            <a:chExt cx="790575" cy="79057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8690E23-1C38-A455-AAAB-86CC94B7F90C}"/>
                </a:ext>
              </a:extLst>
            </p:cNvPr>
            <p:cNvSpPr/>
            <p:nvPr/>
          </p:nvSpPr>
          <p:spPr>
            <a:xfrm>
              <a:off x="5011720" y="1281765"/>
              <a:ext cx="790575" cy="790575"/>
            </a:xfrm>
            <a:custGeom>
              <a:avLst/>
              <a:gdLst>
                <a:gd name="connsiteX0" fmla="*/ 619125 w 790575"/>
                <a:gd name="connsiteY0" fmla="*/ 0 h 790575"/>
                <a:gd name="connsiteX1" fmla="*/ 0 w 790575"/>
                <a:gd name="connsiteY1" fmla="*/ 619125 h 790575"/>
                <a:gd name="connsiteX2" fmla="*/ 0 w 790575"/>
                <a:gd name="connsiteY2" fmla="*/ 790575 h 790575"/>
                <a:gd name="connsiteX3" fmla="*/ 171450 w 790575"/>
                <a:gd name="connsiteY3" fmla="*/ 790575 h 790575"/>
                <a:gd name="connsiteX4" fmla="*/ 790575 w 790575"/>
                <a:gd name="connsiteY4" fmla="*/ 171450 h 790575"/>
                <a:gd name="connsiteX5" fmla="*/ 790575 w 790575"/>
                <a:gd name="connsiteY5" fmla="*/ 0 h 790575"/>
                <a:gd name="connsiteX6" fmla="*/ 619125 w 790575"/>
                <a:gd name="connsiteY6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575" h="790575">
                  <a:moveTo>
                    <a:pt x="619125" y="0"/>
                  </a:moveTo>
                  <a:lnTo>
                    <a:pt x="0" y="619125"/>
                  </a:lnTo>
                  <a:lnTo>
                    <a:pt x="0" y="790575"/>
                  </a:lnTo>
                  <a:lnTo>
                    <a:pt x="171450" y="790575"/>
                  </a:lnTo>
                  <a:lnTo>
                    <a:pt x="790575" y="171450"/>
                  </a:lnTo>
                  <a:lnTo>
                    <a:pt x="790575" y="0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7B50586-AEA8-7371-C626-3E558B78A70E}"/>
                </a:ext>
              </a:extLst>
            </p:cNvPr>
            <p:cNvSpPr/>
            <p:nvPr/>
          </p:nvSpPr>
          <p:spPr>
            <a:xfrm>
              <a:off x="5011720" y="1281765"/>
              <a:ext cx="532352" cy="532352"/>
            </a:xfrm>
            <a:custGeom>
              <a:avLst/>
              <a:gdLst>
                <a:gd name="connsiteX0" fmla="*/ 114300 w 532352"/>
                <a:gd name="connsiteY0" fmla="*/ 418052 h 532352"/>
                <a:gd name="connsiteX1" fmla="*/ 114300 w 532352"/>
                <a:gd name="connsiteY1" fmla="*/ 114300 h 532352"/>
                <a:gd name="connsiteX2" fmla="*/ 418052 w 532352"/>
                <a:gd name="connsiteY2" fmla="*/ 114300 h 532352"/>
                <a:gd name="connsiteX3" fmla="*/ 532352 w 532352"/>
                <a:gd name="connsiteY3" fmla="*/ 0 h 532352"/>
                <a:gd name="connsiteX4" fmla="*/ 0 w 532352"/>
                <a:gd name="connsiteY4" fmla="*/ 0 h 532352"/>
                <a:gd name="connsiteX5" fmla="*/ 0 w 532352"/>
                <a:gd name="connsiteY5" fmla="*/ 532352 h 532352"/>
                <a:gd name="connsiteX6" fmla="*/ 114300 w 532352"/>
                <a:gd name="connsiteY6" fmla="*/ 418052 h 53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352" h="532352">
                  <a:moveTo>
                    <a:pt x="114300" y="418052"/>
                  </a:moveTo>
                  <a:lnTo>
                    <a:pt x="114300" y="114300"/>
                  </a:lnTo>
                  <a:lnTo>
                    <a:pt x="418052" y="114300"/>
                  </a:lnTo>
                  <a:lnTo>
                    <a:pt x="532352" y="0"/>
                  </a:lnTo>
                  <a:lnTo>
                    <a:pt x="0" y="0"/>
                  </a:lnTo>
                  <a:lnTo>
                    <a:pt x="0" y="532352"/>
                  </a:lnTo>
                  <a:lnTo>
                    <a:pt x="114300" y="418052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C922069-966E-3D3D-AFEF-0BE0D50E6DC9}"/>
                </a:ext>
              </a:extLst>
            </p:cNvPr>
            <p:cNvSpPr/>
            <p:nvPr/>
          </p:nvSpPr>
          <p:spPr>
            <a:xfrm>
              <a:off x="5269942" y="1539987"/>
              <a:ext cx="532352" cy="532352"/>
            </a:xfrm>
            <a:custGeom>
              <a:avLst/>
              <a:gdLst>
                <a:gd name="connsiteX0" fmla="*/ 418052 w 532352"/>
                <a:gd name="connsiteY0" fmla="*/ 114300 h 532352"/>
                <a:gd name="connsiteX1" fmla="*/ 418052 w 532352"/>
                <a:gd name="connsiteY1" fmla="*/ 418052 h 532352"/>
                <a:gd name="connsiteX2" fmla="*/ 114300 w 532352"/>
                <a:gd name="connsiteY2" fmla="*/ 418052 h 532352"/>
                <a:gd name="connsiteX3" fmla="*/ 0 w 532352"/>
                <a:gd name="connsiteY3" fmla="*/ 532352 h 532352"/>
                <a:gd name="connsiteX4" fmla="*/ 532352 w 532352"/>
                <a:gd name="connsiteY4" fmla="*/ 532352 h 532352"/>
                <a:gd name="connsiteX5" fmla="*/ 532352 w 532352"/>
                <a:gd name="connsiteY5" fmla="*/ 0 h 532352"/>
                <a:gd name="connsiteX6" fmla="*/ 418052 w 532352"/>
                <a:gd name="connsiteY6" fmla="*/ 114300 h 53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352" h="532352">
                  <a:moveTo>
                    <a:pt x="418052" y="114300"/>
                  </a:moveTo>
                  <a:lnTo>
                    <a:pt x="418052" y="418052"/>
                  </a:lnTo>
                  <a:lnTo>
                    <a:pt x="114300" y="418052"/>
                  </a:lnTo>
                  <a:lnTo>
                    <a:pt x="0" y="532352"/>
                  </a:lnTo>
                  <a:lnTo>
                    <a:pt x="532352" y="532352"/>
                  </a:lnTo>
                  <a:lnTo>
                    <a:pt x="532352" y="0"/>
                  </a:lnTo>
                  <a:lnTo>
                    <a:pt x="418052" y="114300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" name="그래픽 24">
            <a:extLst>
              <a:ext uri="{FF2B5EF4-FFF2-40B4-BE49-F238E27FC236}">
                <a16:creationId xmlns:a16="http://schemas.microsoft.com/office/drawing/2014/main" id="{17429469-ACA9-3AB3-645B-7296E3F6D560}"/>
              </a:ext>
            </a:extLst>
          </p:cNvPr>
          <p:cNvGrpSpPr/>
          <p:nvPr/>
        </p:nvGrpSpPr>
        <p:grpSpPr>
          <a:xfrm>
            <a:off x="335202" y="5531463"/>
            <a:ext cx="504825" cy="418052"/>
            <a:chOff x="8572557" y="2769890"/>
            <a:chExt cx="1009650" cy="836104"/>
          </a:xfrm>
          <a:solidFill>
            <a:srgbClr val="FFFFFF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05F0904-7A76-A7C9-6DFA-CC33B1AB4C59}"/>
                </a:ext>
              </a:extLst>
            </p:cNvPr>
            <p:cNvSpPr/>
            <p:nvPr/>
          </p:nvSpPr>
          <p:spPr>
            <a:xfrm>
              <a:off x="9156248" y="2927814"/>
              <a:ext cx="425958" cy="283940"/>
            </a:xfrm>
            <a:custGeom>
              <a:avLst/>
              <a:gdLst>
                <a:gd name="connsiteX0" fmla="*/ 0 w 425958"/>
                <a:gd name="connsiteY0" fmla="*/ 94488 h 283940"/>
                <a:gd name="connsiteX1" fmla="*/ 63151 w 425958"/>
                <a:gd name="connsiteY1" fmla="*/ 283940 h 283940"/>
                <a:gd name="connsiteX2" fmla="*/ 236601 w 425958"/>
                <a:gd name="connsiteY2" fmla="*/ 252413 h 283940"/>
                <a:gd name="connsiteX3" fmla="*/ 126206 w 425958"/>
                <a:gd name="connsiteY3" fmla="*/ 126206 h 283940"/>
                <a:gd name="connsiteX4" fmla="*/ 425958 w 425958"/>
                <a:gd name="connsiteY4" fmla="*/ 0 h 283940"/>
                <a:gd name="connsiteX5" fmla="*/ 78867 w 425958"/>
                <a:gd name="connsiteY5" fmla="*/ 0 h 28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58" h="283940">
                  <a:moveTo>
                    <a:pt x="0" y="94488"/>
                  </a:moveTo>
                  <a:lnTo>
                    <a:pt x="63151" y="283940"/>
                  </a:lnTo>
                  <a:lnTo>
                    <a:pt x="236601" y="252413"/>
                  </a:lnTo>
                  <a:lnTo>
                    <a:pt x="126206" y="126206"/>
                  </a:lnTo>
                  <a:cubicBezTo>
                    <a:pt x="126206" y="126206"/>
                    <a:pt x="268224" y="110490"/>
                    <a:pt x="425958" y="0"/>
                  </a:cubicBezTo>
                  <a:lnTo>
                    <a:pt x="7886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A5523A-46ED-F79B-E3CB-12CC43E2C79C}"/>
                </a:ext>
              </a:extLst>
            </p:cNvPr>
            <p:cNvSpPr/>
            <p:nvPr/>
          </p:nvSpPr>
          <p:spPr>
            <a:xfrm>
              <a:off x="8572557" y="2927814"/>
              <a:ext cx="425958" cy="283940"/>
            </a:xfrm>
            <a:custGeom>
              <a:avLst/>
              <a:gdLst>
                <a:gd name="connsiteX0" fmla="*/ 425958 w 425958"/>
                <a:gd name="connsiteY0" fmla="*/ 94488 h 283940"/>
                <a:gd name="connsiteX1" fmla="*/ 362807 w 425958"/>
                <a:gd name="connsiteY1" fmla="*/ 283940 h 283940"/>
                <a:gd name="connsiteX2" fmla="*/ 189262 w 425958"/>
                <a:gd name="connsiteY2" fmla="*/ 252413 h 283940"/>
                <a:gd name="connsiteX3" fmla="*/ 299752 w 425958"/>
                <a:gd name="connsiteY3" fmla="*/ 126206 h 283940"/>
                <a:gd name="connsiteX4" fmla="*/ 0 w 425958"/>
                <a:gd name="connsiteY4" fmla="*/ 0 h 283940"/>
                <a:gd name="connsiteX5" fmla="*/ 347091 w 425958"/>
                <a:gd name="connsiteY5" fmla="*/ 0 h 28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58" h="283940">
                  <a:moveTo>
                    <a:pt x="425958" y="94488"/>
                  </a:moveTo>
                  <a:lnTo>
                    <a:pt x="362807" y="283940"/>
                  </a:lnTo>
                  <a:lnTo>
                    <a:pt x="189262" y="252413"/>
                  </a:lnTo>
                  <a:lnTo>
                    <a:pt x="299752" y="126206"/>
                  </a:lnTo>
                  <a:cubicBezTo>
                    <a:pt x="299752" y="126206"/>
                    <a:pt x="157734" y="110490"/>
                    <a:pt x="0" y="0"/>
                  </a:cubicBezTo>
                  <a:lnTo>
                    <a:pt x="34709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C35D538-F2CD-9F18-9506-2F6400E74031}"/>
                </a:ext>
              </a:extLst>
            </p:cNvPr>
            <p:cNvSpPr/>
            <p:nvPr/>
          </p:nvSpPr>
          <p:spPr>
            <a:xfrm>
              <a:off x="8935364" y="3053830"/>
              <a:ext cx="284035" cy="552164"/>
            </a:xfrm>
            <a:custGeom>
              <a:avLst/>
              <a:gdLst>
                <a:gd name="connsiteX0" fmla="*/ 173546 w 284035"/>
                <a:gd name="connsiteY0" fmla="*/ 0 h 552164"/>
                <a:gd name="connsiteX1" fmla="*/ 142018 w 284035"/>
                <a:gd name="connsiteY1" fmla="*/ 15812 h 552164"/>
                <a:gd name="connsiteX2" fmla="*/ 110490 w 284035"/>
                <a:gd name="connsiteY2" fmla="*/ 0 h 552164"/>
                <a:gd name="connsiteX3" fmla="*/ 0 w 284035"/>
                <a:gd name="connsiteY3" fmla="*/ 457486 h 552164"/>
                <a:gd name="connsiteX4" fmla="*/ 142018 w 284035"/>
                <a:gd name="connsiteY4" fmla="*/ 552164 h 552164"/>
                <a:gd name="connsiteX5" fmla="*/ 284036 w 284035"/>
                <a:gd name="connsiteY5" fmla="*/ 457486 h 552164"/>
                <a:gd name="connsiteX6" fmla="*/ 173546 w 284035"/>
                <a:gd name="connsiteY6" fmla="*/ 0 h 55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035" h="552164">
                  <a:moveTo>
                    <a:pt x="173546" y="0"/>
                  </a:moveTo>
                  <a:lnTo>
                    <a:pt x="142018" y="15812"/>
                  </a:lnTo>
                  <a:lnTo>
                    <a:pt x="110490" y="0"/>
                  </a:lnTo>
                  <a:lnTo>
                    <a:pt x="0" y="457486"/>
                  </a:lnTo>
                  <a:lnTo>
                    <a:pt x="142018" y="552164"/>
                  </a:lnTo>
                  <a:lnTo>
                    <a:pt x="284036" y="457486"/>
                  </a:lnTo>
                  <a:lnTo>
                    <a:pt x="173546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A05FB44-1FEE-ED5F-794A-B3C71CC785AB}"/>
                </a:ext>
              </a:extLst>
            </p:cNvPr>
            <p:cNvSpPr/>
            <p:nvPr/>
          </p:nvSpPr>
          <p:spPr>
            <a:xfrm>
              <a:off x="8919648" y="2769890"/>
              <a:ext cx="315467" cy="252412"/>
            </a:xfrm>
            <a:custGeom>
              <a:avLst/>
              <a:gdLst>
                <a:gd name="connsiteX0" fmla="*/ 0 w 315467"/>
                <a:gd name="connsiteY0" fmla="*/ 47339 h 252412"/>
                <a:gd name="connsiteX1" fmla="*/ 157734 w 315467"/>
                <a:gd name="connsiteY1" fmla="*/ 252413 h 252412"/>
                <a:gd name="connsiteX2" fmla="*/ 315468 w 315467"/>
                <a:gd name="connsiteY2" fmla="*/ 47339 h 252412"/>
                <a:gd name="connsiteX3" fmla="*/ 268129 w 315467"/>
                <a:gd name="connsiteY3" fmla="*/ 0 h 252412"/>
                <a:gd name="connsiteX4" fmla="*/ 47339 w 315467"/>
                <a:gd name="connsiteY4" fmla="*/ 0 h 252412"/>
                <a:gd name="connsiteX5" fmla="*/ 0 w 315467"/>
                <a:gd name="connsiteY5" fmla="*/ 47339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467" h="252412">
                  <a:moveTo>
                    <a:pt x="0" y="47339"/>
                  </a:moveTo>
                  <a:lnTo>
                    <a:pt x="157734" y="252413"/>
                  </a:lnTo>
                  <a:lnTo>
                    <a:pt x="315468" y="47339"/>
                  </a:lnTo>
                  <a:lnTo>
                    <a:pt x="268129" y="0"/>
                  </a:lnTo>
                  <a:lnTo>
                    <a:pt x="47339" y="0"/>
                  </a:lnTo>
                  <a:lnTo>
                    <a:pt x="0" y="473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래픽 26">
            <a:extLst>
              <a:ext uri="{FF2B5EF4-FFF2-40B4-BE49-F238E27FC236}">
                <a16:creationId xmlns:a16="http://schemas.microsoft.com/office/drawing/2014/main" id="{06BF58DF-CA7F-4591-9EC9-B6802150C4B2}"/>
              </a:ext>
            </a:extLst>
          </p:cNvPr>
          <p:cNvGrpSpPr/>
          <p:nvPr/>
        </p:nvGrpSpPr>
        <p:grpSpPr>
          <a:xfrm>
            <a:off x="443692" y="2233654"/>
            <a:ext cx="330803" cy="330803"/>
            <a:chOff x="91036" y="1916573"/>
            <a:chExt cx="790575" cy="790575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61FC7D8-4336-D526-01DD-64856FA75A2F}"/>
                </a:ext>
              </a:extLst>
            </p:cNvPr>
            <p:cNvSpPr/>
            <p:nvPr/>
          </p:nvSpPr>
          <p:spPr>
            <a:xfrm>
              <a:off x="376786" y="2202323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9B184C9-BEED-CF52-7C5B-32E0DCE1033A}"/>
                </a:ext>
              </a:extLst>
            </p:cNvPr>
            <p:cNvSpPr/>
            <p:nvPr/>
          </p:nvSpPr>
          <p:spPr>
            <a:xfrm>
              <a:off x="149900" y="1982581"/>
              <a:ext cx="731710" cy="724566"/>
            </a:xfrm>
            <a:custGeom>
              <a:avLst/>
              <a:gdLst>
                <a:gd name="connsiteX0" fmla="*/ 617411 w 731710"/>
                <a:gd name="connsiteY0" fmla="*/ 113157 h 724566"/>
                <a:gd name="connsiteX1" fmla="*/ 617411 w 731710"/>
                <a:gd name="connsiteY1" fmla="*/ 610267 h 724566"/>
                <a:gd name="connsiteX2" fmla="*/ 115443 w 731710"/>
                <a:gd name="connsiteY2" fmla="*/ 610267 h 724566"/>
                <a:gd name="connsiteX3" fmla="*/ 0 w 731710"/>
                <a:gd name="connsiteY3" fmla="*/ 724567 h 724566"/>
                <a:gd name="connsiteX4" fmla="*/ 731711 w 731710"/>
                <a:gd name="connsiteY4" fmla="*/ 724567 h 724566"/>
                <a:gd name="connsiteX5" fmla="*/ 731711 w 731710"/>
                <a:gd name="connsiteY5" fmla="*/ 0 h 724566"/>
                <a:gd name="connsiteX6" fmla="*/ 617411 w 731710"/>
                <a:gd name="connsiteY6" fmla="*/ 113157 h 7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710" h="724566">
                  <a:moveTo>
                    <a:pt x="617411" y="113157"/>
                  </a:moveTo>
                  <a:lnTo>
                    <a:pt x="617411" y="610267"/>
                  </a:lnTo>
                  <a:lnTo>
                    <a:pt x="115443" y="610267"/>
                  </a:lnTo>
                  <a:lnTo>
                    <a:pt x="0" y="724567"/>
                  </a:lnTo>
                  <a:lnTo>
                    <a:pt x="731711" y="724567"/>
                  </a:lnTo>
                  <a:lnTo>
                    <a:pt x="731711" y="0"/>
                  </a:lnTo>
                  <a:lnTo>
                    <a:pt x="617411" y="113157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64A596C-F560-914D-6801-51C35B1F972C}"/>
                </a:ext>
              </a:extLst>
            </p:cNvPr>
            <p:cNvSpPr/>
            <p:nvPr/>
          </p:nvSpPr>
          <p:spPr>
            <a:xfrm>
              <a:off x="91036" y="1916573"/>
              <a:ext cx="733425" cy="733425"/>
            </a:xfrm>
            <a:custGeom>
              <a:avLst/>
              <a:gdLst>
                <a:gd name="connsiteX0" fmla="*/ 142875 w 733425"/>
                <a:gd name="connsiteY0" fmla="*/ 590550 h 733425"/>
                <a:gd name="connsiteX1" fmla="*/ 142875 w 733425"/>
                <a:gd name="connsiteY1" fmla="*/ 142875 h 733425"/>
                <a:gd name="connsiteX2" fmla="*/ 590550 w 733425"/>
                <a:gd name="connsiteY2" fmla="*/ 142875 h 733425"/>
                <a:gd name="connsiteX3" fmla="*/ 733425 w 733425"/>
                <a:gd name="connsiteY3" fmla="*/ 0 h 733425"/>
                <a:gd name="connsiteX4" fmla="*/ 0 w 733425"/>
                <a:gd name="connsiteY4" fmla="*/ 0 h 733425"/>
                <a:gd name="connsiteX5" fmla="*/ 0 w 733425"/>
                <a:gd name="connsiteY5" fmla="*/ 733425 h 733425"/>
                <a:gd name="connsiteX6" fmla="*/ 142875 w 733425"/>
                <a:gd name="connsiteY6" fmla="*/ 59055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5" h="733425">
                  <a:moveTo>
                    <a:pt x="142875" y="590550"/>
                  </a:moveTo>
                  <a:lnTo>
                    <a:pt x="142875" y="142875"/>
                  </a:lnTo>
                  <a:lnTo>
                    <a:pt x="590550" y="142875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733425"/>
                  </a:lnTo>
                  <a:lnTo>
                    <a:pt x="142875" y="5905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0E7345-E402-B167-039A-AA4721697D51}"/>
              </a:ext>
            </a:extLst>
          </p:cNvPr>
          <p:cNvGrpSpPr/>
          <p:nvPr/>
        </p:nvGrpSpPr>
        <p:grpSpPr>
          <a:xfrm>
            <a:off x="5289475" y="297052"/>
            <a:ext cx="1613051" cy="513264"/>
            <a:chOff x="1850585" y="1395961"/>
            <a:chExt cx="3338904" cy="106242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BDE1E86-EA30-D732-05F5-18E596E86CF6}"/>
                </a:ext>
              </a:extLst>
            </p:cNvPr>
            <p:cNvSpPr/>
            <p:nvPr/>
          </p:nvSpPr>
          <p:spPr>
            <a:xfrm>
              <a:off x="2682348" y="2026769"/>
              <a:ext cx="432743" cy="114652"/>
            </a:xfrm>
            <a:custGeom>
              <a:avLst/>
              <a:gdLst>
                <a:gd name="connsiteX0" fmla="*/ 0 w 432743"/>
                <a:gd name="connsiteY0" fmla="*/ 0 h 114652"/>
                <a:gd name="connsiteX1" fmla="*/ 179842 w 432743"/>
                <a:gd name="connsiteY1" fmla="*/ 114652 h 114652"/>
                <a:gd name="connsiteX2" fmla="*/ 354063 w 432743"/>
                <a:gd name="connsiteY2" fmla="*/ 114652 h 114652"/>
                <a:gd name="connsiteX3" fmla="*/ 432744 w 432743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743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354063" y="114652"/>
                  </a:lnTo>
                  <a:lnTo>
                    <a:pt x="432744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4B0ED51-E370-7FDA-0164-7D2795919934}"/>
                </a:ext>
              </a:extLst>
            </p:cNvPr>
            <p:cNvSpPr/>
            <p:nvPr/>
          </p:nvSpPr>
          <p:spPr>
            <a:xfrm>
              <a:off x="2464292" y="1854795"/>
              <a:ext cx="768823" cy="114652"/>
            </a:xfrm>
            <a:custGeom>
              <a:avLst/>
              <a:gdLst>
                <a:gd name="connsiteX0" fmla="*/ 0 w 768823"/>
                <a:gd name="connsiteY0" fmla="*/ 0 h 114652"/>
                <a:gd name="connsiteX1" fmla="*/ 179842 w 768823"/>
                <a:gd name="connsiteY1" fmla="*/ 114652 h 114652"/>
                <a:gd name="connsiteX2" fmla="*/ 690143 w 768823"/>
                <a:gd name="connsiteY2" fmla="*/ 114652 h 114652"/>
                <a:gd name="connsiteX3" fmla="*/ 768824 w 768823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23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690143" y="114652"/>
                  </a:lnTo>
                  <a:lnTo>
                    <a:pt x="768824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72EFA0F-FDDB-4FFF-12C3-D3CDBB3959C7}"/>
                </a:ext>
              </a:extLst>
            </p:cNvPr>
            <p:cNvSpPr/>
            <p:nvPr/>
          </p:nvSpPr>
          <p:spPr>
            <a:xfrm>
              <a:off x="2247360" y="1682821"/>
              <a:ext cx="1103779" cy="114652"/>
            </a:xfrm>
            <a:custGeom>
              <a:avLst/>
              <a:gdLst>
                <a:gd name="connsiteX0" fmla="*/ 0 w 1103779"/>
                <a:gd name="connsiteY0" fmla="*/ 0 h 114652"/>
                <a:gd name="connsiteX1" fmla="*/ 179842 w 1103779"/>
                <a:gd name="connsiteY1" fmla="*/ 114652 h 114652"/>
                <a:gd name="connsiteX2" fmla="*/ 1025100 w 1103779"/>
                <a:gd name="connsiteY2" fmla="*/ 114652 h 114652"/>
                <a:gd name="connsiteX3" fmla="*/ 1103780 w 1103779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779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1025100" y="114652"/>
                  </a:lnTo>
                  <a:lnTo>
                    <a:pt x="1103780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FD00AC8-5FD2-8D93-2E9A-1A35F4C2F8A8}"/>
                </a:ext>
              </a:extLst>
            </p:cNvPr>
            <p:cNvSpPr/>
            <p:nvPr/>
          </p:nvSpPr>
          <p:spPr>
            <a:xfrm>
              <a:off x="1850585" y="1396202"/>
              <a:ext cx="2247995" cy="1062180"/>
            </a:xfrm>
            <a:custGeom>
              <a:avLst/>
              <a:gdLst>
                <a:gd name="connsiteX0" fmla="*/ 0 w 2247995"/>
                <a:gd name="connsiteY0" fmla="*/ 0 h 1062180"/>
                <a:gd name="connsiteX1" fmla="*/ 359683 w 2247995"/>
                <a:gd name="connsiteY1" fmla="*/ 229295 h 1062180"/>
                <a:gd name="connsiteX2" fmla="*/ 1609554 w 2247995"/>
                <a:gd name="connsiteY2" fmla="*/ 229295 h 1062180"/>
                <a:gd name="connsiteX3" fmla="*/ 1194797 w 2247995"/>
                <a:gd name="connsiteY3" fmla="*/ 832885 h 1062180"/>
                <a:gd name="connsiteX4" fmla="*/ 1315069 w 2247995"/>
                <a:gd name="connsiteY4" fmla="*/ 1062180 h 1062180"/>
                <a:gd name="connsiteX5" fmla="*/ 1888312 w 2247995"/>
                <a:gd name="connsiteY5" fmla="*/ 229295 h 1062180"/>
                <a:gd name="connsiteX6" fmla="*/ 2247995 w 2247995"/>
                <a:gd name="connsiteY6" fmla="*/ 0 h 106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7995" h="1062180">
                  <a:moveTo>
                    <a:pt x="0" y="0"/>
                  </a:moveTo>
                  <a:cubicBezTo>
                    <a:pt x="160734" y="218056"/>
                    <a:pt x="359683" y="229295"/>
                    <a:pt x="359683" y="229295"/>
                  </a:cubicBezTo>
                  <a:lnTo>
                    <a:pt x="1609554" y="229295"/>
                  </a:lnTo>
                  <a:lnTo>
                    <a:pt x="1194797" y="832885"/>
                  </a:lnTo>
                  <a:cubicBezTo>
                    <a:pt x="1111621" y="953157"/>
                    <a:pt x="1315069" y="1062180"/>
                    <a:pt x="1315069" y="1062180"/>
                  </a:cubicBezTo>
                  <a:lnTo>
                    <a:pt x="1888312" y="229295"/>
                  </a:lnTo>
                  <a:cubicBezTo>
                    <a:pt x="1888312" y="229295"/>
                    <a:pt x="2087261" y="218055"/>
                    <a:pt x="2247995" y="0"/>
                  </a:cubicBez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4793D47-25BE-0C2A-7551-0CCF1F6D9F10}"/>
                </a:ext>
              </a:extLst>
            </p:cNvPr>
            <p:cNvSpPr/>
            <p:nvPr/>
          </p:nvSpPr>
          <p:spPr>
            <a:xfrm rot="20062468">
              <a:off x="3556804" y="1395961"/>
              <a:ext cx="1632685" cy="1006149"/>
            </a:xfrm>
            <a:custGeom>
              <a:avLst/>
              <a:gdLst>
                <a:gd name="connsiteX0" fmla="*/ 857535 w 1632685"/>
                <a:gd name="connsiteY0" fmla="*/ 578632 h 1006149"/>
                <a:gd name="connsiteX1" fmla="*/ 383409 w 1632685"/>
                <a:gd name="connsiteY1" fmla="*/ 578632 h 1006149"/>
                <a:gd name="connsiteX2" fmla="*/ 264930 w 1632685"/>
                <a:gd name="connsiteY2" fmla="*/ 646631 h 1006149"/>
                <a:gd name="connsiteX3" fmla="*/ 524076 w 1632685"/>
                <a:gd name="connsiteY3" fmla="*/ 770935 h 1006149"/>
                <a:gd name="connsiteX4" fmla="*/ 940166 w 1632685"/>
                <a:gd name="connsiteY4" fmla="*/ 259092 h 1006149"/>
                <a:gd name="connsiteX5" fmla="*/ 628828 w 1632685"/>
                <a:gd name="connsiteY5" fmla="*/ 437778 h 1006149"/>
                <a:gd name="connsiteX6" fmla="*/ 1101779 w 1632685"/>
                <a:gd name="connsiteY6" fmla="*/ 437778 h 1006149"/>
                <a:gd name="connsiteX7" fmla="*/ 1197547 w 1632685"/>
                <a:gd name="connsiteY7" fmla="*/ 382549 h 1006149"/>
                <a:gd name="connsiteX8" fmla="*/ 976074 w 1632685"/>
                <a:gd name="connsiteY8" fmla="*/ 22005 h 1006149"/>
                <a:gd name="connsiteX9" fmla="*/ 1465551 w 1632685"/>
                <a:gd name="connsiteY9" fmla="*/ 256791 h 1006149"/>
                <a:gd name="connsiteX10" fmla="*/ 1465551 w 1632685"/>
                <a:gd name="connsiteY10" fmla="*/ 256792 h 1006149"/>
                <a:gd name="connsiteX11" fmla="*/ 1632685 w 1632685"/>
                <a:gd name="connsiteY11" fmla="*/ 336961 h 1006149"/>
                <a:gd name="connsiteX12" fmla="*/ 571816 w 1632685"/>
                <a:gd name="connsiteY12" fmla="*/ 1006149 h 1006149"/>
                <a:gd name="connsiteX13" fmla="*/ 63415 w 1632685"/>
                <a:gd name="connsiteY13" fmla="*/ 762286 h 1006149"/>
                <a:gd name="connsiteX14" fmla="*/ 63242 w 1632685"/>
                <a:gd name="connsiteY14" fmla="*/ 762203 h 1006149"/>
                <a:gd name="connsiteX15" fmla="*/ 63290 w 1632685"/>
                <a:gd name="connsiteY15" fmla="*/ 762104 h 1006149"/>
                <a:gd name="connsiteX16" fmla="*/ 57807 w 1632685"/>
                <a:gd name="connsiteY16" fmla="*/ 754140 h 1006149"/>
                <a:gd name="connsiteX17" fmla="*/ 54140 w 1632685"/>
                <a:gd name="connsiteY17" fmla="*/ 503528 h 1006149"/>
                <a:gd name="connsiteX18" fmla="*/ 689147 w 1632685"/>
                <a:gd name="connsiteY18" fmla="*/ 138685 h 1006149"/>
                <a:gd name="connsiteX19" fmla="*/ 506726 w 1632685"/>
                <a:gd name="connsiteY19" fmla="*/ 51184 h 1006149"/>
                <a:gd name="connsiteX20" fmla="*/ 930198 w 1632685"/>
                <a:gd name="connsiteY20" fmla="*/ 0 h 1006149"/>
                <a:gd name="connsiteX21" fmla="*/ 976074 w 1632685"/>
                <a:gd name="connsiteY21" fmla="*/ 22005 h 100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2685" h="1006149">
                  <a:moveTo>
                    <a:pt x="857535" y="578632"/>
                  </a:moveTo>
                  <a:lnTo>
                    <a:pt x="383409" y="578632"/>
                  </a:lnTo>
                  <a:lnTo>
                    <a:pt x="264930" y="646631"/>
                  </a:lnTo>
                  <a:lnTo>
                    <a:pt x="524076" y="770935"/>
                  </a:lnTo>
                  <a:close/>
                  <a:moveTo>
                    <a:pt x="940166" y="259092"/>
                  </a:moveTo>
                  <a:lnTo>
                    <a:pt x="628828" y="437778"/>
                  </a:lnTo>
                  <a:lnTo>
                    <a:pt x="1101779" y="437778"/>
                  </a:lnTo>
                  <a:lnTo>
                    <a:pt x="1197547" y="382549"/>
                  </a:lnTo>
                  <a:close/>
                  <a:moveTo>
                    <a:pt x="976074" y="22005"/>
                  </a:moveTo>
                  <a:lnTo>
                    <a:pt x="1465551" y="256791"/>
                  </a:lnTo>
                  <a:lnTo>
                    <a:pt x="1465551" y="256792"/>
                  </a:lnTo>
                  <a:lnTo>
                    <a:pt x="1632685" y="336961"/>
                  </a:lnTo>
                  <a:lnTo>
                    <a:pt x="571816" y="1006149"/>
                  </a:lnTo>
                  <a:lnTo>
                    <a:pt x="63415" y="762286"/>
                  </a:lnTo>
                  <a:lnTo>
                    <a:pt x="63242" y="762203"/>
                  </a:lnTo>
                  <a:lnTo>
                    <a:pt x="63290" y="762104"/>
                  </a:lnTo>
                  <a:lnTo>
                    <a:pt x="57807" y="754140"/>
                  </a:lnTo>
                  <a:cubicBezTo>
                    <a:pt x="33457" y="717493"/>
                    <a:pt x="-56994" y="566939"/>
                    <a:pt x="54140" y="503528"/>
                  </a:cubicBezTo>
                  <a:lnTo>
                    <a:pt x="689147" y="138685"/>
                  </a:lnTo>
                  <a:lnTo>
                    <a:pt x="506726" y="51184"/>
                  </a:lnTo>
                  <a:cubicBezTo>
                    <a:pt x="506726" y="51184"/>
                    <a:pt x="690968" y="127093"/>
                    <a:pt x="930198" y="0"/>
                  </a:cubicBezTo>
                  <a:lnTo>
                    <a:pt x="976074" y="220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323AB4-2110-9F6A-6AC3-6A3C30070E34}"/>
              </a:ext>
            </a:extLst>
          </p:cNvPr>
          <p:cNvSpPr txBox="1"/>
          <p:nvPr/>
        </p:nvSpPr>
        <p:spPr>
          <a:xfrm>
            <a:off x="6178829" y="168965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T</a:t>
            </a:r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Yapari ExtBd" pitchFamily="2" charset="0"/>
              </a:rPr>
              <a:t>0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Yapari ExtBd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F7D078-A23F-4137-13C4-90FBA394E7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832" y="1974251"/>
            <a:ext cx="839023" cy="839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F62F19-6276-E218-833B-A78B71980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832" y="2813273"/>
            <a:ext cx="849607" cy="849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32B5C2-25AE-19D3-B9B4-6953BF2067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832" y="3658393"/>
            <a:ext cx="849607" cy="8496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702FB4-2E2C-225C-2845-C9CF7400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32" y="4507197"/>
            <a:ext cx="840628" cy="8406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D47CAA-0B1A-2FA9-14F9-0018E5B474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5832" y="5349308"/>
            <a:ext cx="810263" cy="8102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420041-48C8-3337-D5B5-82B4556F19A7}"/>
              </a:ext>
            </a:extLst>
          </p:cNvPr>
          <p:cNvSpPr txBox="1"/>
          <p:nvPr/>
        </p:nvSpPr>
        <p:spPr>
          <a:xfrm>
            <a:off x="258414" y="6427527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8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25A4E01-DE99-BD2C-6721-1DF1D3ED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1"/>
            <a:ext cx="12192000" cy="69676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747B-9A2C-4B60-F69B-6809556AF4CA}"/>
              </a:ext>
            </a:extLst>
          </p:cNvPr>
          <p:cNvSpPr txBox="1"/>
          <p:nvPr/>
        </p:nvSpPr>
        <p:spPr>
          <a:xfrm>
            <a:off x="258414" y="168964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Ro4 Stats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081EA-E789-77E1-B520-5EE2DA398CF9}"/>
              </a:ext>
            </a:extLst>
          </p:cNvPr>
          <p:cNvSpPr txBox="1"/>
          <p:nvPr/>
        </p:nvSpPr>
        <p:spPr>
          <a:xfrm>
            <a:off x="258414" y="968220"/>
            <a:ext cx="7383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Damage Dealt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970E5-2E15-1E9C-D924-58B21DCC07E7}"/>
              </a:ext>
            </a:extLst>
          </p:cNvPr>
          <p:cNvSpPr txBox="1"/>
          <p:nvPr/>
        </p:nvSpPr>
        <p:spPr>
          <a:xfrm>
            <a:off x="258414" y="6427527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4D10AB-9C07-5E4A-F025-3C40919C9FED}"/>
              </a:ext>
            </a:extLst>
          </p:cNvPr>
          <p:cNvGrpSpPr/>
          <p:nvPr/>
        </p:nvGrpSpPr>
        <p:grpSpPr>
          <a:xfrm>
            <a:off x="5289475" y="297052"/>
            <a:ext cx="1613051" cy="513264"/>
            <a:chOff x="1850585" y="1395961"/>
            <a:chExt cx="3338904" cy="106242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F5115C91-CEC4-757F-02C0-FFE5FD756307}"/>
                </a:ext>
              </a:extLst>
            </p:cNvPr>
            <p:cNvSpPr/>
            <p:nvPr/>
          </p:nvSpPr>
          <p:spPr>
            <a:xfrm>
              <a:off x="2682348" y="2026769"/>
              <a:ext cx="432743" cy="114652"/>
            </a:xfrm>
            <a:custGeom>
              <a:avLst/>
              <a:gdLst>
                <a:gd name="connsiteX0" fmla="*/ 0 w 432743"/>
                <a:gd name="connsiteY0" fmla="*/ 0 h 114652"/>
                <a:gd name="connsiteX1" fmla="*/ 179842 w 432743"/>
                <a:gd name="connsiteY1" fmla="*/ 114652 h 114652"/>
                <a:gd name="connsiteX2" fmla="*/ 354063 w 432743"/>
                <a:gd name="connsiteY2" fmla="*/ 114652 h 114652"/>
                <a:gd name="connsiteX3" fmla="*/ 432744 w 432743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743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354063" y="114652"/>
                  </a:lnTo>
                  <a:lnTo>
                    <a:pt x="432744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6B37586-F014-A85F-7BEC-5573499B57C5}"/>
                </a:ext>
              </a:extLst>
            </p:cNvPr>
            <p:cNvSpPr/>
            <p:nvPr/>
          </p:nvSpPr>
          <p:spPr>
            <a:xfrm>
              <a:off x="2464292" y="1854795"/>
              <a:ext cx="768823" cy="114652"/>
            </a:xfrm>
            <a:custGeom>
              <a:avLst/>
              <a:gdLst>
                <a:gd name="connsiteX0" fmla="*/ 0 w 768823"/>
                <a:gd name="connsiteY0" fmla="*/ 0 h 114652"/>
                <a:gd name="connsiteX1" fmla="*/ 179842 w 768823"/>
                <a:gd name="connsiteY1" fmla="*/ 114652 h 114652"/>
                <a:gd name="connsiteX2" fmla="*/ 690143 w 768823"/>
                <a:gd name="connsiteY2" fmla="*/ 114652 h 114652"/>
                <a:gd name="connsiteX3" fmla="*/ 768824 w 768823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23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690143" y="114652"/>
                  </a:lnTo>
                  <a:lnTo>
                    <a:pt x="768824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21D4AD7-07A4-8F19-43B4-ECCC0AC9A858}"/>
                </a:ext>
              </a:extLst>
            </p:cNvPr>
            <p:cNvSpPr/>
            <p:nvPr/>
          </p:nvSpPr>
          <p:spPr>
            <a:xfrm>
              <a:off x="2247360" y="1682821"/>
              <a:ext cx="1103779" cy="114652"/>
            </a:xfrm>
            <a:custGeom>
              <a:avLst/>
              <a:gdLst>
                <a:gd name="connsiteX0" fmla="*/ 0 w 1103779"/>
                <a:gd name="connsiteY0" fmla="*/ 0 h 114652"/>
                <a:gd name="connsiteX1" fmla="*/ 179842 w 1103779"/>
                <a:gd name="connsiteY1" fmla="*/ 114652 h 114652"/>
                <a:gd name="connsiteX2" fmla="*/ 1025100 w 1103779"/>
                <a:gd name="connsiteY2" fmla="*/ 114652 h 114652"/>
                <a:gd name="connsiteX3" fmla="*/ 1103780 w 1103779"/>
                <a:gd name="connsiteY3" fmla="*/ 0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779" h="114652">
                  <a:moveTo>
                    <a:pt x="0" y="0"/>
                  </a:moveTo>
                  <a:cubicBezTo>
                    <a:pt x="79804" y="109033"/>
                    <a:pt x="179842" y="114652"/>
                    <a:pt x="179842" y="114652"/>
                  </a:cubicBezTo>
                  <a:lnTo>
                    <a:pt x="1025100" y="114652"/>
                  </a:lnTo>
                  <a:lnTo>
                    <a:pt x="1103780" y="0"/>
                  </a:ln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6B4ECDD-367F-7355-A480-3EA8094367F5}"/>
                </a:ext>
              </a:extLst>
            </p:cNvPr>
            <p:cNvSpPr/>
            <p:nvPr/>
          </p:nvSpPr>
          <p:spPr>
            <a:xfrm>
              <a:off x="1850585" y="1396202"/>
              <a:ext cx="2247995" cy="1062180"/>
            </a:xfrm>
            <a:custGeom>
              <a:avLst/>
              <a:gdLst>
                <a:gd name="connsiteX0" fmla="*/ 0 w 2247995"/>
                <a:gd name="connsiteY0" fmla="*/ 0 h 1062180"/>
                <a:gd name="connsiteX1" fmla="*/ 359683 w 2247995"/>
                <a:gd name="connsiteY1" fmla="*/ 229295 h 1062180"/>
                <a:gd name="connsiteX2" fmla="*/ 1609554 w 2247995"/>
                <a:gd name="connsiteY2" fmla="*/ 229295 h 1062180"/>
                <a:gd name="connsiteX3" fmla="*/ 1194797 w 2247995"/>
                <a:gd name="connsiteY3" fmla="*/ 832885 h 1062180"/>
                <a:gd name="connsiteX4" fmla="*/ 1315069 w 2247995"/>
                <a:gd name="connsiteY4" fmla="*/ 1062180 h 1062180"/>
                <a:gd name="connsiteX5" fmla="*/ 1888312 w 2247995"/>
                <a:gd name="connsiteY5" fmla="*/ 229295 h 1062180"/>
                <a:gd name="connsiteX6" fmla="*/ 2247995 w 2247995"/>
                <a:gd name="connsiteY6" fmla="*/ 0 h 106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7995" h="1062180">
                  <a:moveTo>
                    <a:pt x="0" y="0"/>
                  </a:moveTo>
                  <a:cubicBezTo>
                    <a:pt x="160734" y="218056"/>
                    <a:pt x="359683" y="229295"/>
                    <a:pt x="359683" y="229295"/>
                  </a:cubicBezTo>
                  <a:lnTo>
                    <a:pt x="1609554" y="229295"/>
                  </a:lnTo>
                  <a:lnTo>
                    <a:pt x="1194797" y="832885"/>
                  </a:lnTo>
                  <a:cubicBezTo>
                    <a:pt x="1111621" y="953157"/>
                    <a:pt x="1315069" y="1062180"/>
                    <a:pt x="1315069" y="1062180"/>
                  </a:cubicBezTo>
                  <a:lnTo>
                    <a:pt x="1888312" y="229295"/>
                  </a:lnTo>
                  <a:cubicBezTo>
                    <a:pt x="1888312" y="229295"/>
                    <a:pt x="2087261" y="218055"/>
                    <a:pt x="2247995" y="0"/>
                  </a:cubicBezTo>
                  <a:close/>
                </a:path>
              </a:pathLst>
            </a:custGeom>
            <a:solidFill>
              <a:schemeClr val="bg1"/>
            </a:solidFill>
            <a:ln w="11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E3E6F76-722C-492D-9CBA-0181A239774D}"/>
                </a:ext>
              </a:extLst>
            </p:cNvPr>
            <p:cNvSpPr/>
            <p:nvPr/>
          </p:nvSpPr>
          <p:spPr>
            <a:xfrm rot="20062468">
              <a:off x="3556804" y="1395961"/>
              <a:ext cx="1632685" cy="1006149"/>
            </a:xfrm>
            <a:custGeom>
              <a:avLst/>
              <a:gdLst>
                <a:gd name="connsiteX0" fmla="*/ 857535 w 1632685"/>
                <a:gd name="connsiteY0" fmla="*/ 578632 h 1006149"/>
                <a:gd name="connsiteX1" fmla="*/ 383409 w 1632685"/>
                <a:gd name="connsiteY1" fmla="*/ 578632 h 1006149"/>
                <a:gd name="connsiteX2" fmla="*/ 264930 w 1632685"/>
                <a:gd name="connsiteY2" fmla="*/ 646631 h 1006149"/>
                <a:gd name="connsiteX3" fmla="*/ 524076 w 1632685"/>
                <a:gd name="connsiteY3" fmla="*/ 770935 h 1006149"/>
                <a:gd name="connsiteX4" fmla="*/ 940166 w 1632685"/>
                <a:gd name="connsiteY4" fmla="*/ 259092 h 1006149"/>
                <a:gd name="connsiteX5" fmla="*/ 628828 w 1632685"/>
                <a:gd name="connsiteY5" fmla="*/ 437778 h 1006149"/>
                <a:gd name="connsiteX6" fmla="*/ 1101779 w 1632685"/>
                <a:gd name="connsiteY6" fmla="*/ 437778 h 1006149"/>
                <a:gd name="connsiteX7" fmla="*/ 1197547 w 1632685"/>
                <a:gd name="connsiteY7" fmla="*/ 382549 h 1006149"/>
                <a:gd name="connsiteX8" fmla="*/ 976074 w 1632685"/>
                <a:gd name="connsiteY8" fmla="*/ 22005 h 1006149"/>
                <a:gd name="connsiteX9" fmla="*/ 1465551 w 1632685"/>
                <a:gd name="connsiteY9" fmla="*/ 256791 h 1006149"/>
                <a:gd name="connsiteX10" fmla="*/ 1465551 w 1632685"/>
                <a:gd name="connsiteY10" fmla="*/ 256792 h 1006149"/>
                <a:gd name="connsiteX11" fmla="*/ 1632685 w 1632685"/>
                <a:gd name="connsiteY11" fmla="*/ 336961 h 1006149"/>
                <a:gd name="connsiteX12" fmla="*/ 571816 w 1632685"/>
                <a:gd name="connsiteY12" fmla="*/ 1006149 h 1006149"/>
                <a:gd name="connsiteX13" fmla="*/ 63415 w 1632685"/>
                <a:gd name="connsiteY13" fmla="*/ 762286 h 1006149"/>
                <a:gd name="connsiteX14" fmla="*/ 63242 w 1632685"/>
                <a:gd name="connsiteY14" fmla="*/ 762203 h 1006149"/>
                <a:gd name="connsiteX15" fmla="*/ 63290 w 1632685"/>
                <a:gd name="connsiteY15" fmla="*/ 762104 h 1006149"/>
                <a:gd name="connsiteX16" fmla="*/ 57807 w 1632685"/>
                <a:gd name="connsiteY16" fmla="*/ 754140 h 1006149"/>
                <a:gd name="connsiteX17" fmla="*/ 54140 w 1632685"/>
                <a:gd name="connsiteY17" fmla="*/ 503528 h 1006149"/>
                <a:gd name="connsiteX18" fmla="*/ 689147 w 1632685"/>
                <a:gd name="connsiteY18" fmla="*/ 138685 h 1006149"/>
                <a:gd name="connsiteX19" fmla="*/ 506726 w 1632685"/>
                <a:gd name="connsiteY19" fmla="*/ 51184 h 1006149"/>
                <a:gd name="connsiteX20" fmla="*/ 930198 w 1632685"/>
                <a:gd name="connsiteY20" fmla="*/ 0 h 1006149"/>
                <a:gd name="connsiteX21" fmla="*/ 976074 w 1632685"/>
                <a:gd name="connsiteY21" fmla="*/ 22005 h 100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2685" h="1006149">
                  <a:moveTo>
                    <a:pt x="857535" y="578632"/>
                  </a:moveTo>
                  <a:lnTo>
                    <a:pt x="383409" y="578632"/>
                  </a:lnTo>
                  <a:lnTo>
                    <a:pt x="264930" y="646631"/>
                  </a:lnTo>
                  <a:lnTo>
                    <a:pt x="524076" y="770935"/>
                  </a:lnTo>
                  <a:close/>
                  <a:moveTo>
                    <a:pt x="940166" y="259092"/>
                  </a:moveTo>
                  <a:lnTo>
                    <a:pt x="628828" y="437778"/>
                  </a:lnTo>
                  <a:lnTo>
                    <a:pt x="1101779" y="437778"/>
                  </a:lnTo>
                  <a:lnTo>
                    <a:pt x="1197547" y="382549"/>
                  </a:lnTo>
                  <a:close/>
                  <a:moveTo>
                    <a:pt x="976074" y="22005"/>
                  </a:moveTo>
                  <a:lnTo>
                    <a:pt x="1465551" y="256791"/>
                  </a:lnTo>
                  <a:lnTo>
                    <a:pt x="1465551" y="256792"/>
                  </a:lnTo>
                  <a:lnTo>
                    <a:pt x="1632685" y="336961"/>
                  </a:lnTo>
                  <a:lnTo>
                    <a:pt x="571816" y="1006149"/>
                  </a:lnTo>
                  <a:lnTo>
                    <a:pt x="63415" y="762286"/>
                  </a:lnTo>
                  <a:lnTo>
                    <a:pt x="63242" y="762203"/>
                  </a:lnTo>
                  <a:lnTo>
                    <a:pt x="63290" y="762104"/>
                  </a:lnTo>
                  <a:lnTo>
                    <a:pt x="57807" y="754140"/>
                  </a:lnTo>
                  <a:cubicBezTo>
                    <a:pt x="33457" y="717493"/>
                    <a:pt x="-56994" y="566939"/>
                    <a:pt x="54140" y="503528"/>
                  </a:cubicBezTo>
                  <a:lnTo>
                    <a:pt x="689147" y="138685"/>
                  </a:lnTo>
                  <a:lnTo>
                    <a:pt x="506726" y="51184"/>
                  </a:lnTo>
                  <a:cubicBezTo>
                    <a:pt x="506726" y="51184"/>
                    <a:pt x="690968" y="127093"/>
                    <a:pt x="930198" y="0"/>
                  </a:cubicBezTo>
                  <a:lnTo>
                    <a:pt x="976074" y="220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CDA5DC-4A01-C421-E6EA-FA45702CBA83}"/>
              </a:ext>
            </a:extLst>
          </p:cNvPr>
          <p:cNvSpPr txBox="1"/>
          <p:nvPr/>
        </p:nvSpPr>
        <p:spPr>
          <a:xfrm>
            <a:off x="6178829" y="168965"/>
            <a:ext cx="575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P Monument Extended Black" pitchFamily="50" charset="0"/>
              </a:rPr>
              <a:t>T</a:t>
            </a:r>
            <a:r>
              <a:rPr lang="en-US" altLang="ko-KR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Yapari ExtBd" pitchFamily="2" charset="0"/>
              </a:rPr>
              <a:t>0</a:t>
            </a:r>
            <a:endParaRPr lang="ko-KR" altLang="en-US" sz="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Yapari ExtBd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54BC89-F254-03A3-DB32-3260AAB5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156407"/>
            <a:ext cx="10763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CK Challengers League 2023 Spring - Liquipedia League of Legends Wiki">
            <a:extLst>
              <a:ext uri="{FF2B5EF4-FFF2-40B4-BE49-F238E27FC236}">
                <a16:creationId xmlns:a16="http://schemas.microsoft.com/office/drawing/2014/main" id="{49417D3E-4429-9079-308D-69D81B1F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7" t="66983" r="53916" b="12340"/>
          <a:stretch/>
        </p:blipFill>
        <p:spPr bwMode="auto">
          <a:xfrm>
            <a:off x="3400424" y="861441"/>
            <a:ext cx="990601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CK Challengers League 2023 Spring - Liquipedia League of Legends Wiki">
            <a:extLst>
              <a:ext uri="{FF2B5EF4-FFF2-40B4-BE49-F238E27FC236}">
                <a16:creationId xmlns:a16="http://schemas.microsoft.com/office/drawing/2014/main" id="{A13E3923-AB3A-CD45-2D25-67F779BA4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83" r="89917" b="12340"/>
          <a:stretch/>
        </p:blipFill>
        <p:spPr bwMode="auto">
          <a:xfrm>
            <a:off x="4360545" y="861441"/>
            <a:ext cx="1152525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CK Challengers League 2023 Spring - Liquipedia League of Legends Wiki">
            <a:extLst>
              <a:ext uri="{FF2B5EF4-FFF2-40B4-BE49-F238E27FC236}">
                <a16:creationId xmlns:a16="http://schemas.microsoft.com/office/drawing/2014/main" id="{50F423B6-DF11-1F2F-91E5-4E127149B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66983" r="26213" b="12340"/>
          <a:stretch/>
        </p:blipFill>
        <p:spPr bwMode="auto">
          <a:xfrm>
            <a:off x="5467350" y="861441"/>
            <a:ext cx="1118616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1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06FA5E68-BA0F-5335-FD86-F9FE1B903A0B}"/>
              </a:ext>
            </a:extLst>
          </p:cNvPr>
          <p:cNvSpPr/>
          <p:nvPr/>
        </p:nvSpPr>
        <p:spPr>
          <a:xfrm flipH="1">
            <a:off x="2196437" y="1318280"/>
            <a:ext cx="2698496" cy="3230880"/>
          </a:xfrm>
          <a:prstGeom prst="parallelogram">
            <a:avLst>
              <a:gd name="adj" fmla="val 71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BF04F24-00D3-56F7-944F-DAC386B7111C}"/>
              </a:ext>
            </a:extLst>
          </p:cNvPr>
          <p:cNvSpPr/>
          <p:nvPr/>
        </p:nvSpPr>
        <p:spPr>
          <a:xfrm rot="3561365">
            <a:off x="3341664" y="1958730"/>
            <a:ext cx="2707313" cy="667069"/>
          </a:xfrm>
          <a:custGeom>
            <a:avLst/>
            <a:gdLst>
              <a:gd name="connsiteX0" fmla="*/ 0 w 2707313"/>
              <a:gd name="connsiteY0" fmla="*/ 667069 h 667069"/>
              <a:gd name="connsiteX1" fmla="*/ 395194 w 2707313"/>
              <a:gd name="connsiteY1" fmla="*/ 0 h 667069"/>
              <a:gd name="connsiteX2" fmla="*/ 2344203 w 2707313"/>
              <a:gd name="connsiteY2" fmla="*/ 20078 h 667069"/>
              <a:gd name="connsiteX3" fmla="*/ 2707313 w 2707313"/>
              <a:gd name="connsiteY3" fmla="*/ 667069 h 667069"/>
              <a:gd name="connsiteX4" fmla="*/ 0 w 2707313"/>
              <a:gd name="connsiteY4" fmla="*/ 667069 h 66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313" h="667069">
                <a:moveTo>
                  <a:pt x="0" y="667069"/>
                </a:moveTo>
                <a:lnTo>
                  <a:pt x="395194" y="0"/>
                </a:lnTo>
                <a:lnTo>
                  <a:pt x="2344203" y="20078"/>
                </a:lnTo>
                <a:lnTo>
                  <a:pt x="2707313" y="667069"/>
                </a:lnTo>
                <a:lnTo>
                  <a:pt x="0" y="6670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4ED400A-6CA4-A1CA-F69C-6DB85086423F}"/>
              </a:ext>
            </a:extLst>
          </p:cNvPr>
          <p:cNvSpPr/>
          <p:nvPr/>
        </p:nvSpPr>
        <p:spPr>
          <a:xfrm rot="3561365">
            <a:off x="996735" y="3231700"/>
            <a:ext cx="2716266" cy="674829"/>
          </a:xfrm>
          <a:custGeom>
            <a:avLst/>
            <a:gdLst>
              <a:gd name="connsiteX0" fmla="*/ 0 w 2716266"/>
              <a:gd name="connsiteY0" fmla="*/ 0 h 674829"/>
              <a:gd name="connsiteX1" fmla="*/ 2716266 w 2716266"/>
              <a:gd name="connsiteY1" fmla="*/ 0 h 674829"/>
              <a:gd name="connsiteX2" fmla="*/ 2316475 w 2716266"/>
              <a:gd name="connsiteY2" fmla="*/ 674829 h 674829"/>
              <a:gd name="connsiteX3" fmla="*/ 367465 w 2716266"/>
              <a:gd name="connsiteY3" fmla="*/ 654751 h 674829"/>
              <a:gd name="connsiteX4" fmla="*/ 0 w 2716266"/>
              <a:gd name="connsiteY4" fmla="*/ 0 h 67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266" h="674829">
                <a:moveTo>
                  <a:pt x="0" y="0"/>
                </a:moveTo>
                <a:lnTo>
                  <a:pt x="2716266" y="0"/>
                </a:lnTo>
                <a:lnTo>
                  <a:pt x="2316475" y="674829"/>
                </a:lnTo>
                <a:lnTo>
                  <a:pt x="367465" y="65475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B2F18-1370-BD4E-FE6B-4989C1EC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42" y="1318280"/>
            <a:ext cx="3185427" cy="28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8AEB9-ED47-43B9-6C72-FF9C7397B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0" b="99814" l="469" r="90000">
                        <a14:foregroundMark x1="8750" y1="55307" x2="36406" y2="93482"/>
                        <a14:foregroundMark x1="36406" y1="93482" x2="36406" y2="93482"/>
                        <a14:foregroundMark x1="16094" y1="27933" x2="12812" y2="71695"/>
                        <a14:foregroundMark x1="12812" y1="71695" x2="39219" y2="97952"/>
                        <a14:foregroundMark x1="14844" y1="50838" x2="3906" y2="34823"/>
                        <a14:foregroundMark x1="22500" y1="68343" x2="4375" y2="51210"/>
                        <a14:foregroundMark x1="4063" y1="49534" x2="469" y2="48603"/>
                        <a14:foregroundMark x1="1094" y1="48976" x2="1094" y2="48976"/>
                        <a14:foregroundMark x1="625" y1="48976" x2="625" y2="48976"/>
                        <a14:foregroundMark x1="2813" y1="51955" x2="6094" y2="57728"/>
                        <a14:foregroundMark x1="29844" y1="96648" x2="45156" y2="99814"/>
                        <a14:backgroundMark x1="43906" y1="40782" x2="77813" y2="73557"/>
                        <a14:backgroundMark x1="70938" y1="21788" x2="86563" y2="30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666" y="5552769"/>
            <a:ext cx="1468580" cy="1305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95676-586E-4B39-3FEC-E4B7D1CA3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8" l="10000" r="90000">
                        <a14:foregroundMark x1="81719" y1="88641" x2="51094" y2="70391"/>
                        <a14:foregroundMark x1="51094" y1="70391" x2="15781" y2="559"/>
                        <a14:foregroundMark x1="15781" y1="559" x2="46094" y2="19367"/>
                        <a14:foregroundMark x1="46094" y1="19367" x2="79844" y2="85847"/>
                        <a14:foregroundMark x1="79844" y1="85847" x2="55781" y2="53445"/>
                        <a14:foregroundMark x1="55781" y1="53445" x2="79531" y2="91248"/>
                        <a14:foregroundMark x1="79531" y1="91248" x2="67969" y2="76723"/>
                        <a14:foregroundMark x1="27813" y1="8007" x2="26250" y2="6145"/>
                        <a14:foregroundMark x1="15156" y1="559" x2="35156" y2="3911"/>
                        <a14:foregroundMark x1="62031" y1="86965" x2="85625" y2="98883"/>
                        <a14:foregroundMark x1="87188" y1="99255" x2="78281" y2="99628"/>
                        <a14:foregroundMark x1="15937" y1="0" x2="37813" y2="5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7546" y="-652616"/>
            <a:ext cx="1468580" cy="13052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1DF7F9-CF0E-3C0C-D803-BE688835D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8" b="89758" l="10000" r="99688">
                        <a14:foregroundMark x1="53594" y1="4283" x2="91094" y2="16760"/>
                        <a14:foregroundMark x1="91094" y1="16760" x2="96563" y2="53631"/>
                        <a14:foregroundMark x1="96563" y1="53631" x2="65938" y2="26071"/>
                        <a14:foregroundMark x1="65938" y1="26071" x2="86406" y2="55307"/>
                        <a14:foregroundMark x1="86406" y1="55307" x2="64219" y2="25140"/>
                        <a14:foregroundMark x1="64219" y1="25140" x2="82656" y2="8939"/>
                        <a14:foregroundMark x1="93594" y1="65177" x2="93594" y2="65177"/>
                        <a14:foregroundMark x1="70313" y1="3724" x2="68594" y2="5959"/>
                        <a14:foregroundMark x1="99688" y1="40037" x2="97813" y2="46182"/>
                        <a14:backgroundMark x1="30469" y1="11918" x2="87813" y2="84358"/>
                        <a14:backgroundMark x1="87813" y1="84358" x2="70313" y2="86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666" y="5552769"/>
            <a:ext cx="1468580" cy="13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8AEB9-ED47-43B9-6C72-FF9C7397B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0" b="99814" l="469" r="90000">
                        <a14:foregroundMark x1="8750" y1="55307" x2="36406" y2="93482"/>
                        <a14:foregroundMark x1="36406" y1="93482" x2="36406" y2="93482"/>
                        <a14:foregroundMark x1="16094" y1="27933" x2="12812" y2="71695"/>
                        <a14:foregroundMark x1="12812" y1="71695" x2="39219" y2="97952"/>
                        <a14:foregroundMark x1="14844" y1="50838" x2="3906" y2="34823"/>
                        <a14:foregroundMark x1="22500" y1="68343" x2="4375" y2="51210"/>
                        <a14:foregroundMark x1="4063" y1="49534" x2="469" y2="48603"/>
                        <a14:foregroundMark x1="1094" y1="48976" x2="1094" y2="48976"/>
                        <a14:foregroundMark x1="625" y1="48976" x2="625" y2="48976"/>
                        <a14:foregroundMark x1="2813" y1="51955" x2="6094" y2="57728"/>
                        <a14:foregroundMark x1="29844" y1="96648" x2="45156" y2="99814"/>
                        <a14:backgroundMark x1="43906" y1="40782" x2="77813" y2="73557"/>
                        <a14:backgroundMark x1="70938" y1="21788" x2="86563" y2="30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10" y="2776383"/>
            <a:ext cx="1468580" cy="1305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95676-586E-4B39-3FEC-E4B7D1CA3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8" l="10000" r="90000">
                        <a14:foregroundMark x1="81719" y1="88641" x2="51094" y2="70391"/>
                        <a14:foregroundMark x1="51094" y1="70391" x2="15781" y2="559"/>
                        <a14:foregroundMark x1="15781" y1="559" x2="46094" y2="19367"/>
                        <a14:foregroundMark x1="46094" y1="19367" x2="79844" y2="85847"/>
                        <a14:foregroundMark x1="79844" y1="85847" x2="55781" y2="53445"/>
                        <a14:foregroundMark x1="55781" y1="53445" x2="79531" y2="91248"/>
                        <a14:foregroundMark x1="79531" y1="91248" x2="67969" y2="76723"/>
                        <a14:foregroundMark x1="27813" y1="8007" x2="26250" y2="6145"/>
                        <a14:foregroundMark x1="15156" y1="559" x2="35156" y2="3911"/>
                        <a14:foregroundMark x1="62031" y1="86965" x2="85625" y2="98883"/>
                        <a14:foregroundMark x1="87188" y1="99255" x2="78281" y2="99628"/>
                        <a14:foregroundMark x1="15937" y1="0" x2="37813" y2="5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10" y="2776384"/>
            <a:ext cx="1468580" cy="13052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1DF7F9-CF0E-3C0C-D803-BE688835D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8" b="89758" l="10000" r="99688">
                        <a14:foregroundMark x1="53594" y1="4283" x2="91094" y2="16760"/>
                        <a14:foregroundMark x1="91094" y1="16760" x2="96563" y2="53631"/>
                        <a14:foregroundMark x1="96563" y1="53631" x2="65938" y2="26071"/>
                        <a14:foregroundMark x1="65938" y1="26071" x2="86406" y2="55307"/>
                        <a14:foregroundMark x1="86406" y1="55307" x2="64219" y2="25140"/>
                        <a14:foregroundMark x1="64219" y1="25140" x2="82656" y2="8939"/>
                        <a14:foregroundMark x1="93594" y1="65177" x2="93594" y2="65177"/>
                        <a14:foregroundMark x1="70313" y1="3724" x2="68594" y2="5959"/>
                        <a14:foregroundMark x1="99688" y1="40037" x2="97813" y2="46182"/>
                        <a14:backgroundMark x1="30469" y1="11918" x2="87813" y2="84358"/>
                        <a14:backgroundMark x1="87813" y1="84358" x2="70313" y2="86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10" y="2776383"/>
            <a:ext cx="1468580" cy="13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663DDC-8F48-C14C-7E4A-0DF0206FC186}"/>
              </a:ext>
            </a:extLst>
          </p:cNvPr>
          <p:cNvGrpSpPr/>
          <p:nvPr/>
        </p:nvGrpSpPr>
        <p:grpSpPr>
          <a:xfrm rot="600000">
            <a:off x="-1047982" y="-673818"/>
            <a:ext cx="18645320" cy="2610462"/>
            <a:chOff x="-943474" y="0"/>
            <a:chExt cx="18645320" cy="26104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E5B860-A6FE-FF6F-619C-8F55B6978989}"/>
                </a:ext>
              </a:extLst>
            </p:cNvPr>
            <p:cNvSpPr/>
            <p:nvPr/>
          </p:nvSpPr>
          <p:spPr>
            <a:xfrm>
              <a:off x="-943474" y="0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League of Legends Champions GSA</a:t>
              </a:r>
              <a:endParaRPr lang="ko-KR" altLang="en-US" sz="4800" dirty="0">
                <a:solidFill>
                  <a:schemeClr val="bg1"/>
                </a:solidFill>
                <a:latin typeface="PP Monument Extended Black" pitchFamily="50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B38019-A17C-0828-5603-95C0CD77697B}"/>
                </a:ext>
              </a:extLst>
            </p:cNvPr>
            <p:cNvSpPr/>
            <p:nvPr/>
          </p:nvSpPr>
          <p:spPr>
            <a:xfrm>
              <a:off x="0" y="1305231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ns GSA League of Legends Champion</a:t>
              </a:r>
              <a:endParaRPr lang="ko-KR" altLang="en-US" sz="4800" dirty="0">
                <a:solidFill>
                  <a:sysClr val="windowText" lastClr="000000"/>
                </a:solidFill>
                <a:latin typeface="PP Monument Extended Black" pitchFamily="50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CAAA07-825E-E9F7-B7D9-EDB8AF9F40C4}"/>
              </a:ext>
            </a:extLst>
          </p:cNvPr>
          <p:cNvGrpSpPr/>
          <p:nvPr/>
        </p:nvGrpSpPr>
        <p:grpSpPr>
          <a:xfrm rot="600000">
            <a:off x="-3852203" y="5161938"/>
            <a:ext cx="18643209" cy="2610463"/>
            <a:chOff x="-3852203" y="4247538"/>
            <a:chExt cx="18643209" cy="26104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25857E-056C-66D6-62F0-953164B91A26}"/>
                </a:ext>
              </a:extLst>
            </p:cNvPr>
            <p:cNvSpPr/>
            <p:nvPr/>
          </p:nvSpPr>
          <p:spPr>
            <a:xfrm>
              <a:off x="-3852203" y="4247538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gue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of Legends Champions GSA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Leag</a:t>
              </a:r>
              <a:endParaRPr lang="ko-KR" altLang="en-US" sz="4800" dirty="0">
                <a:solidFill>
                  <a:schemeClr val="bg1"/>
                </a:solidFill>
                <a:latin typeface="PP Monument Extended Black" pitchFamily="50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F0A9D8-ADD1-06DE-2204-D28BF75820D3}"/>
                </a:ext>
              </a:extLst>
            </p:cNvPr>
            <p:cNvSpPr/>
            <p:nvPr/>
          </p:nvSpPr>
          <p:spPr>
            <a:xfrm>
              <a:off x="-2910840" y="5552770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GSA League of Legends Champions G </a:t>
              </a:r>
              <a:endParaRPr lang="ko-KR" altLang="en-US" sz="4800" dirty="0">
                <a:solidFill>
                  <a:sysClr val="windowText" lastClr="000000"/>
                </a:solidFill>
                <a:latin typeface="PP Monument Extended Black" pitchFamily="50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1FC959-10B0-DE40-38FE-BDC29A5A8433}"/>
              </a:ext>
            </a:extLst>
          </p:cNvPr>
          <p:cNvSpPr txBox="1"/>
          <p:nvPr/>
        </p:nvSpPr>
        <p:spPr>
          <a:xfrm>
            <a:off x="2141316" y="2875002"/>
            <a:ext cx="2668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9B63EC-4DF3-3680-BF69-86038AEF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2776384"/>
            <a:ext cx="1468580" cy="1305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C3FEE-CDC1-BE1C-8438-DD00C5E6F51B}"/>
              </a:ext>
            </a:extLst>
          </p:cNvPr>
          <p:cNvSpPr txBox="1"/>
          <p:nvPr/>
        </p:nvSpPr>
        <p:spPr>
          <a:xfrm>
            <a:off x="7382205" y="2875001"/>
            <a:ext cx="1784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6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663DDC-8F48-C14C-7E4A-0DF0206FC186}"/>
              </a:ext>
            </a:extLst>
          </p:cNvPr>
          <p:cNvGrpSpPr/>
          <p:nvPr/>
        </p:nvGrpSpPr>
        <p:grpSpPr>
          <a:xfrm rot="600000">
            <a:off x="-1047982" y="-673818"/>
            <a:ext cx="18645320" cy="2610462"/>
            <a:chOff x="-943474" y="0"/>
            <a:chExt cx="18645320" cy="26104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E5B860-A6FE-FF6F-619C-8F55B6978989}"/>
                </a:ext>
              </a:extLst>
            </p:cNvPr>
            <p:cNvSpPr/>
            <p:nvPr/>
          </p:nvSpPr>
          <p:spPr>
            <a:xfrm>
              <a:off x="-943474" y="0"/>
              <a:ext cx="17701846" cy="1305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chemeClr val="tx1"/>
                  </a:solidFill>
                  <a:latin typeface="PP Monument Extended Black" pitchFamily="50" charset="0"/>
                </a:rPr>
                <a:t>Victory </a:t>
              </a:r>
              <a:r>
                <a:rPr lang="en-US" altLang="ko-KR" sz="4800" dirty="0" err="1">
                  <a:solidFill>
                    <a:schemeClr val="tx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tx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tx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tx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tx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tx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tx1"/>
                  </a:solidFill>
                  <a:latin typeface="PP Monument Extended Black" pitchFamily="50" charset="0"/>
                </a:rPr>
                <a:t>Victo</a:t>
              </a:r>
              <a:endParaRPr lang="ko-KR" altLang="en-US" sz="4800" dirty="0">
                <a:solidFill>
                  <a:schemeClr val="tx1"/>
                </a:solidFill>
                <a:latin typeface="PP Monument Extended Black" pitchFamily="50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B38019-A17C-0828-5603-95C0CD77697B}"/>
                </a:ext>
              </a:extLst>
            </p:cNvPr>
            <p:cNvSpPr/>
            <p:nvPr/>
          </p:nvSpPr>
          <p:spPr>
            <a:xfrm>
              <a:off x="0" y="1305231"/>
              <a:ext cx="17701846" cy="1305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y Victory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Vic</a:t>
              </a:r>
              <a:endParaRPr lang="ko-KR" altLang="en-US" sz="4800" dirty="0">
                <a:solidFill>
                  <a:schemeClr val="bg1"/>
                </a:solidFill>
                <a:latin typeface="PP Monument Extended Black" pitchFamily="50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CAAA07-825E-E9F7-B7D9-EDB8AF9F40C4}"/>
              </a:ext>
            </a:extLst>
          </p:cNvPr>
          <p:cNvGrpSpPr/>
          <p:nvPr/>
        </p:nvGrpSpPr>
        <p:grpSpPr>
          <a:xfrm rot="600000">
            <a:off x="-3852203" y="5161938"/>
            <a:ext cx="18643209" cy="2610463"/>
            <a:chOff x="-3852203" y="4247538"/>
            <a:chExt cx="18643209" cy="26104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25857E-056C-66D6-62F0-953164B91A26}"/>
                </a:ext>
              </a:extLst>
            </p:cNvPr>
            <p:cNvSpPr/>
            <p:nvPr/>
          </p:nvSpPr>
          <p:spPr>
            <a:xfrm>
              <a:off x="-3852203" y="4247538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tory Victory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chemeClr val="bg1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chemeClr val="bg1"/>
                  </a:solidFill>
                  <a:latin typeface="PP Monument Extended Black" pitchFamily="50" charset="0"/>
                </a:rPr>
                <a:t>Victory</a:t>
              </a:r>
              <a:endParaRPr lang="ko-KR" altLang="en-US" sz="4800" dirty="0">
                <a:solidFill>
                  <a:schemeClr val="bg1"/>
                </a:solidFill>
                <a:latin typeface="PP Monument Extended Black" pitchFamily="50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F0A9D8-ADD1-06DE-2204-D28BF75820D3}"/>
                </a:ext>
              </a:extLst>
            </p:cNvPr>
            <p:cNvSpPr/>
            <p:nvPr/>
          </p:nvSpPr>
          <p:spPr>
            <a:xfrm>
              <a:off x="-2910840" y="5552770"/>
              <a:ext cx="17701846" cy="1305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y Victory </a:t>
              </a:r>
              <a:r>
                <a:rPr lang="en-US" altLang="ko-KR" sz="4800" dirty="0" err="1">
                  <a:solidFill>
                    <a:sysClr val="windowText" lastClr="000000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ysClr val="windowText" lastClr="000000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 </a:t>
              </a:r>
              <a:r>
                <a:rPr lang="en-US" altLang="ko-KR" sz="4800" dirty="0" err="1">
                  <a:solidFill>
                    <a:sysClr val="windowText" lastClr="000000"/>
                  </a:solidFill>
                  <a:latin typeface="PP Monument Extended Black" pitchFamily="50" charset="0"/>
                </a:rPr>
                <a:t>Victory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PP Monument Extended Black" pitchFamily="50" charset="0"/>
                </a:rPr>
                <a:t> Vic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1FC959-10B0-DE40-38FE-BDC29A5A8433}"/>
              </a:ext>
            </a:extLst>
          </p:cNvPr>
          <p:cNvSpPr txBox="1"/>
          <p:nvPr/>
        </p:nvSpPr>
        <p:spPr>
          <a:xfrm>
            <a:off x="2141316" y="2875002"/>
            <a:ext cx="2668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9B63EC-4DF3-3680-BF69-86038AEF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2776384"/>
            <a:ext cx="1468580" cy="1305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C3FEE-CDC1-BE1C-8438-DD00C5E6F51B}"/>
              </a:ext>
            </a:extLst>
          </p:cNvPr>
          <p:cNvSpPr txBox="1"/>
          <p:nvPr/>
        </p:nvSpPr>
        <p:spPr>
          <a:xfrm>
            <a:off x="7382205" y="2875001"/>
            <a:ext cx="1784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2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E5B860-A6FE-FF6F-619C-8F55B6978989}"/>
              </a:ext>
            </a:extLst>
          </p:cNvPr>
          <p:cNvSpPr/>
          <p:nvPr/>
        </p:nvSpPr>
        <p:spPr>
          <a:xfrm>
            <a:off x="-2754923" y="183563"/>
            <a:ext cx="17701846" cy="13052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solidFill>
                  <a:schemeClr val="bg1"/>
                </a:solidFill>
                <a:latin typeface="PP Monument Extended Black" pitchFamily="50" charset="0"/>
              </a:rPr>
              <a:t>League of Legends Champions GSA</a:t>
            </a:r>
            <a:endParaRPr lang="ko-KR" altLang="en-US" sz="48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25857E-056C-66D6-62F0-953164B91A26}"/>
              </a:ext>
            </a:extLst>
          </p:cNvPr>
          <p:cNvSpPr/>
          <p:nvPr/>
        </p:nvSpPr>
        <p:spPr>
          <a:xfrm>
            <a:off x="-576246" y="5369204"/>
            <a:ext cx="17701846" cy="13052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solidFill>
                  <a:schemeClr val="bg1"/>
                </a:solidFill>
                <a:latin typeface="PP Monument Extended Black" pitchFamily="50" charset="0"/>
              </a:rPr>
              <a:t>s GSA League of Legends Champions</a:t>
            </a:r>
            <a:endParaRPr lang="ko-KR" altLang="en-US" sz="48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FC959-10B0-DE40-38FE-BDC29A5A8433}"/>
              </a:ext>
            </a:extLst>
          </p:cNvPr>
          <p:cNvSpPr txBox="1"/>
          <p:nvPr/>
        </p:nvSpPr>
        <p:spPr>
          <a:xfrm>
            <a:off x="2141316" y="2875002"/>
            <a:ext cx="2668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9B63EC-4DF3-3680-BF69-86038AEF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2776384"/>
            <a:ext cx="1468580" cy="1305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C3FEE-CDC1-BE1C-8438-DD00C5E6F51B}"/>
              </a:ext>
            </a:extLst>
          </p:cNvPr>
          <p:cNvSpPr txBox="1"/>
          <p:nvPr/>
        </p:nvSpPr>
        <p:spPr>
          <a:xfrm>
            <a:off x="7382205" y="2875001"/>
            <a:ext cx="1784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7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E5B860-A6FE-FF6F-619C-8F55B6978989}"/>
              </a:ext>
            </a:extLst>
          </p:cNvPr>
          <p:cNvSpPr/>
          <p:nvPr/>
        </p:nvSpPr>
        <p:spPr>
          <a:xfrm>
            <a:off x="-2754923" y="183563"/>
            <a:ext cx="17701846" cy="13052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solidFill>
                  <a:schemeClr val="bg1"/>
                </a:solidFill>
                <a:latin typeface="PP Monument Extended Black" pitchFamily="50" charset="0"/>
              </a:rPr>
              <a:t>League of Legends Champions GSA</a:t>
            </a:r>
            <a:endParaRPr lang="ko-KR" altLang="en-US" sz="48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25857E-056C-66D6-62F0-953164B91A26}"/>
              </a:ext>
            </a:extLst>
          </p:cNvPr>
          <p:cNvSpPr/>
          <p:nvPr/>
        </p:nvSpPr>
        <p:spPr>
          <a:xfrm>
            <a:off x="-576246" y="5369204"/>
            <a:ext cx="17701846" cy="13052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solidFill>
                  <a:schemeClr val="bg1"/>
                </a:solidFill>
                <a:latin typeface="PP Monument Extended Black" pitchFamily="50" charset="0"/>
              </a:rPr>
              <a:t>s GSA League of Legends Champions</a:t>
            </a:r>
            <a:endParaRPr lang="ko-KR" altLang="en-US" sz="48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FC959-10B0-DE40-38FE-BDC29A5A8433}"/>
              </a:ext>
            </a:extLst>
          </p:cNvPr>
          <p:cNvSpPr txBox="1"/>
          <p:nvPr/>
        </p:nvSpPr>
        <p:spPr>
          <a:xfrm>
            <a:off x="4713726" y="2875001"/>
            <a:ext cx="2668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LCG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9B63EC-4DF3-3680-BF69-86038AEF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82" y="2718254"/>
            <a:ext cx="1468580" cy="1305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C3FEE-CDC1-BE1C-8438-DD00C5E6F51B}"/>
              </a:ext>
            </a:extLst>
          </p:cNvPr>
          <p:cNvSpPr txBox="1"/>
          <p:nvPr/>
        </p:nvSpPr>
        <p:spPr>
          <a:xfrm>
            <a:off x="7382205" y="2875001"/>
            <a:ext cx="1784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PP Monument Extended Black" pitchFamily="50" charset="0"/>
              </a:rPr>
              <a:t>24</a:t>
            </a:r>
            <a:endParaRPr lang="ko-KR" altLang="en-US" sz="6600" dirty="0">
              <a:solidFill>
                <a:schemeClr val="bg1"/>
              </a:solidFill>
              <a:latin typeface="PP Monument Extended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36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3015</TotalTime>
  <Words>242</Words>
  <Application>Microsoft Office PowerPoint</Application>
  <PresentationFormat>와이드스크린</PresentationFormat>
  <Paragraphs>50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PP Monument Extended</vt:lpstr>
      <vt:lpstr>맑은 고딕</vt:lpstr>
      <vt:lpstr>PP Monument Extended Black</vt:lpstr>
      <vt:lpstr>G마켓 산스 TTF Medium</vt:lpstr>
      <vt:lpstr>Yapari ExtBd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류현승</dc:creator>
  <cp:lastModifiedBy>jinjae park</cp:lastModifiedBy>
  <cp:revision>27</cp:revision>
  <dcterms:created xsi:type="dcterms:W3CDTF">2024-05-08T04:55:04Z</dcterms:created>
  <dcterms:modified xsi:type="dcterms:W3CDTF">2024-07-03T08:17:00Z</dcterms:modified>
</cp:coreProperties>
</file>